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256" r:id="rId5"/>
    <p:sldId id="282" r:id="rId6"/>
    <p:sldId id="295" r:id="rId7"/>
    <p:sldId id="294" r:id="rId8"/>
    <p:sldId id="283" r:id="rId9"/>
    <p:sldId id="262" r:id="rId10"/>
    <p:sldId id="263" r:id="rId11"/>
    <p:sldId id="264" r:id="rId12"/>
    <p:sldId id="258" r:id="rId13"/>
    <p:sldId id="285" r:id="rId14"/>
    <p:sldId id="266" r:id="rId15"/>
    <p:sldId id="289" r:id="rId16"/>
    <p:sldId id="298" r:id="rId17"/>
    <p:sldId id="299" r:id="rId18"/>
    <p:sldId id="300" r:id="rId19"/>
    <p:sldId id="301" r:id="rId20"/>
    <p:sldId id="268" r:id="rId21"/>
    <p:sldId id="292" r:id="rId22"/>
    <p:sldId id="293" r:id="rId23"/>
    <p:sldId id="286" r:id="rId24"/>
    <p:sldId id="287" r:id="rId25"/>
    <p:sldId id="291" r:id="rId26"/>
    <p:sldId id="296" r:id="rId27"/>
    <p:sldId id="297"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95" autoAdjust="0"/>
  </p:normalViewPr>
  <p:slideViewPr>
    <p:cSldViewPr snapToGrid="0">
      <p:cViewPr varScale="1">
        <p:scale>
          <a:sx n="78" d="100"/>
          <a:sy n="78" d="100"/>
        </p:scale>
        <p:origin x="878" y="77"/>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12/19/2022</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7.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18.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image" Target="../media/image5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0.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25680" y="2957867"/>
            <a:ext cx="4236720" cy="1356360"/>
          </a:xfrm>
        </p:spPr>
        <p:txBody>
          <a:bodyPr/>
          <a:lstStyle/>
          <a:p>
            <a:r>
              <a:rPr lang="en-US" sz="4000" dirty="0"/>
              <a:t>Angus and Coote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25680" y="4512347"/>
            <a:ext cx="4876800" cy="701040"/>
          </a:xfrm>
        </p:spPr>
        <p:txBody>
          <a:bodyPr/>
          <a:lstStyle/>
          <a:p>
            <a:r>
              <a:rPr lang="en-US" dirty="0"/>
              <a:t> Mirjam Nilsson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810F-2FB9-4B74-BFD4-2FA67F4A326D}"/>
              </a:ext>
            </a:extLst>
          </p:cNvPr>
          <p:cNvSpPr>
            <a:spLocks noGrp="1"/>
          </p:cNvSpPr>
          <p:nvPr>
            <p:ph type="title"/>
          </p:nvPr>
        </p:nvSpPr>
        <p:spPr>
          <a:xfrm>
            <a:off x="1299716" y="1362807"/>
            <a:ext cx="2971800" cy="1021205"/>
          </a:xfrm>
        </p:spPr>
        <p:txBody>
          <a:bodyPr/>
          <a:lstStyle/>
          <a:p>
            <a:r>
              <a:rPr lang="en-US" dirty="0"/>
              <a:t>Business model</a:t>
            </a:r>
          </a:p>
        </p:txBody>
      </p:sp>
      <p:sp>
        <p:nvSpPr>
          <p:cNvPr id="14" name="Content Placeholder 13">
            <a:extLst>
              <a:ext uri="{FF2B5EF4-FFF2-40B4-BE49-F238E27FC236}">
                <a16:creationId xmlns:a16="http://schemas.microsoft.com/office/drawing/2014/main" id="{D58AA783-BA5C-4D9E-92E7-17D180B2359B}"/>
              </a:ext>
            </a:extLst>
          </p:cNvPr>
          <p:cNvSpPr>
            <a:spLocks noGrp="1"/>
          </p:cNvSpPr>
          <p:nvPr>
            <p:ph sz="quarter" idx="15"/>
          </p:nvPr>
        </p:nvSpPr>
        <p:spPr>
          <a:xfrm>
            <a:off x="1305049" y="2647938"/>
            <a:ext cx="2997810" cy="408317"/>
          </a:xfrm>
        </p:spPr>
        <p:txBody>
          <a:bodyPr/>
          <a:lstStyle/>
          <a:p>
            <a:r>
              <a:rPr lang="en-US" dirty="0"/>
              <a:t>Research</a:t>
            </a:r>
          </a:p>
        </p:txBody>
      </p:sp>
      <p:sp>
        <p:nvSpPr>
          <p:cNvPr id="13" name="Content Placeholder 12">
            <a:extLst>
              <a:ext uri="{FF2B5EF4-FFF2-40B4-BE49-F238E27FC236}">
                <a16:creationId xmlns:a16="http://schemas.microsoft.com/office/drawing/2014/main" id="{9FAC9E74-D33A-4C9B-A583-65DFF65C2F61}"/>
              </a:ext>
            </a:extLst>
          </p:cNvPr>
          <p:cNvSpPr>
            <a:spLocks noGrp="1"/>
          </p:cNvSpPr>
          <p:nvPr>
            <p:ph sz="half" idx="2"/>
          </p:nvPr>
        </p:nvSpPr>
        <p:spPr>
          <a:xfrm>
            <a:off x="1305048" y="3029651"/>
            <a:ext cx="3020537" cy="488405"/>
          </a:xfrm>
        </p:spPr>
        <p:txBody>
          <a:bodyPr>
            <a:normAutofit/>
          </a:bodyPr>
          <a:lstStyle/>
          <a:p>
            <a:r>
              <a:rPr lang="en-ZA" noProof="1"/>
              <a:t>We based our research on market trends and social media</a:t>
            </a:r>
            <a:endParaRPr lang="en-US" dirty="0"/>
          </a:p>
        </p:txBody>
      </p:sp>
      <p:sp>
        <p:nvSpPr>
          <p:cNvPr id="16" name="Content Placeholder 15">
            <a:extLst>
              <a:ext uri="{FF2B5EF4-FFF2-40B4-BE49-F238E27FC236}">
                <a16:creationId xmlns:a16="http://schemas.microsoft.com/office/drawing/2014/main" id="{0B8DE5DF-1123-4267-AFB2-5AB34F44C481}"/>
              </a:ext>
            </a:extLst>
          </p:cNvPr>
          <p:cNvSpPr>
            <a:spLocks noGrp="1"/>
          </p:cNvSpPr>
          <p:nvPr>
            <p:ph sz="quarter" idx="17"/>
          </p:nvPr>
        </p:nvSpPr>
        <p:spPr>
          <a:xfrm>
            <a:off x="1305049" y="3673018"/>
            <a:ext cx="2997810" cy="408317"/>
          </a:xfrm>
        </p:spPr>
        <p:txBody>
          <a:bodyPr/>
          <a:lstStyle/>
          <a:p>
            <a:r>
              <a:rPr lang="en-US" dirty="0"/>
              <a:t>Abstract</a:t>
            </a:r>
          </a:p>
        </p:txBody>
      </p:sp>
      <p:sp>
        <p:nvSpPr>
          <p:cNvPr id="15" name="Content Placeholder 14">
            <a:extLst>
              <a:ext uri="{FF2B5EF4-FFF2-40B4-BE49-F238E27FC236}">
                <a16:creationId xmlns:a16="http://schemas.microsoft.com/office/drawing/2014/main" id="{3C005645-8A71-463E-9E76-0982C45A22F5}"/>
              </a:ext>
            </a:extLst>
          </p:cNvPr>
          <p:cNvSpPr>
            <a:spLocks noGrp="1"/>
          </p:cNvSpPr>
          <p:nvPr>
            <p:ph sz="half" idx="16"/>
          </p:nvPr>
        </p:nvSpPr>
        <p:spPr>
          <a:xfrm>
            <a:off x="1305048" y="4054731"/>
            <a:ext cx="3020537" cy="488405"/>
          </a:xfrm>
        </p:spPr>
        <p:txBody>
          <a:bodyPr>
            <a:normAutofit/>
          </a:bodyPr>
          <a:lstStyle/>
          <a:p>
            <a:r>
              <a:rPr lang="en-ZA" noProof="1"/>
              <a:t>We believe people need more products specifically dedicated to this niche market</a:t>
            </a:r>
            <a:endParaRPr lang="en-US" dirty="0"/>
          </a:p>
        </p:txBody>
      </p:sp>
      <p:sp>
        <p:nvSpPr>
          <p:cNvPr id="18" name="Content Placeholder 17">
            <a:extLst>
              <a:ext uri="{FF2B5EF4-FFF2-40B4-BE49-F238E27FC236}">
                <a16:creationId xmlns:a16="http://schemas.microsoft.com/office/drawing/2014/main" id="{B9103E82-88B6-466D-A773-69414FBF60AF}"/>
              </a:ext>
            </a:extLst>
          </p:cNvPr>
          <p:cNvSpPr>
            <a:spLocks noGrp="1"/>
          </p:cNvSpPr>
          <p:nvPr>
            <p:ph sz="quarter" idx="19"/>
          </p:nvPr>
        </p:nvSpPr>
        <p:spPr>
          <a:xfrm>
            <a:off x="1305049" y="4672687"/>
            <a:ext cx="2997810" cy="408317"/>
          </a:xfrm>
        </p:spPr>
        <p:txBody>
          <a:bodyPr/>
          <a:lstStyle/>
          <a:p>
            <a:r>
              <a:rPr lang="en-US" dirty="0"/>
              <a:t>Design</a:t>
            </a:r>
          </a:p>
        </p:txBody>
      </p:sp>
      <p:sp>
        <p:nvSpPr>
          <p:cNvPr id="17" name="Content Placeholder 16">
            <a:extLst>
              <a:ext uri="{FF2B5EF4-FFF2-40B4-BE49-F238E27FC236}">
                <a16:creationId xmlns:a16="http://schemas.microsoft.com/office/drawing/2014/main" id="{42366EAB-4E62-4FDB-945E-6219FA71B2D7}"/>
              </a:ext>
            </a:extLst>
          </p:cNvPr>
          <p:cNvSpPr>
            <a:spLocks noGrp="1"/>
          </p:cNvSpPr>
          <p:nvPr>
            <p:ph sz="half" idx="18"/>
          </p:nvPr>
        </p:nvSpPr>
        <p:spPr>
          <a:xfrm>
            <a:off x="1305048" y="5054400"/>
            <a:ext cx="3020537" cy="488405"/>
          </a:xfrm>
        </p:spPr>
        <p:txBody>
          <a:bodyPr>
            <a:normAutofit/>
          </a:bodyPr>
          <a:lstStyle/>
          <a:p>
            <a:r>
              <a:rPr lang="en-ZA" noProof="1"/>
              <a:t>Minimalist and easy to use </a:t>
            </a:r>
          </a:p>
          <a:p>
            <a:endParaRPr lang="en-US" dirty="0"/>
          </a:p>
        </p:txBody>
      </p:sp>
      <p:pic>
        <p:nvPicPr>
          <p:cNvPr id="103" name="Picture Placeholder 102" descr="A close-up of a plant">
            <a:extLst>
              <a:ext uri="{FF2B5EF4-FFF2-40B4-BE49-F238E27FC236}">
                <a16:creationId xmlns:a16="http://schemas.microsoft.com/office/drawing/2014/main" id="{B9870108-1A6A-4A2F-B359-75BFC1AB4C98}"/>
              </a:ext>
            </a:extLst>
          </p:cNvPr>
          <p:cNvPicPr>
            <a:picLocks noGrp="1" noChangeAspect="1"/>
          </p:cNvPicPr>
          <p:nvPr>
            <p:ph type="pic" sz="quarter" idx="20"/>
          </p:nvPr>
        </p:nvPicPr>
        <p:blipFill rotWithShape="1">
          <a:blip r:embed="rId2" cstate="screen">
            <a:extLst>
              <a:ext uri="{28A0092B-C50C-407E-A947-70E740481C1C}">
                <a14:useLocalDpi xmlns:a14="http://schemas.microsoft.com/office/drawing/2010/main" val="0"/>
              </a:ext>
            </a:extLst>
          </a:blip>
          <a:srcRect/>
          <a:stretch/>
        </p:blipFill>
        <p:spPr>
          <a:xfrm>
            <a:off x="3419475" y="-15875"/>
            <a:ext cx="7929563" cy="5718175"/>
          </a:xfrm>
        </p:spPr>
      </p:pic>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10</a:t>
            </a:fld>
            <a:endParaRPr lang="en-US" dirty="0"/>
          </a:p>
        </p:txBody>
      </p:sp>
      <p:grpSp>
        <p:nvGrpSpPr>
          <p:cNvPr id="23" name="Group 22">
            <a:extLst>
              <a:ext uri="{FF2B5EF4-FFF2-40B4-BE49-F238E27FC236}">
                <a16:creationId xmlns:a16="http://schemas.microsoft.com/office/drawing/2014/main" id="{5EAC02A0-A278-42E2-B23E-448132A61DED}"/>
              </a:ext>
              <a:ext uri="{C183D7F6-B498-43B3-948B-1728B52AA6E4}">
                <adec:decorative xmlns:adec="http://schemas.microsoft.com/office/drawing/2017/decorative" val="1"/>
              </a:ext>
            </a:extLst>
          </p:cNvPr>
          <p:cNvGrpSpPr/>
          <p:nvPr/>
        </p:nvGrpSpPr>
        <p:grpSpPr>
          <a:xfrm>
            <a:off x="2869362" y="3071096"/>
            <a:ext cx="3872428" cy="3793423"/>
            <a:chOff x="2869362" y="3096496"/>
            <a:chExt cx="3872428" cy="3793423"/>
          </a:xfrm>
          <a:solidFill>
            <a:schemeClr val="accent4">
              <a:lumMod val="10000"/>
            </a:schemeClr>
          </a:solidFill>
        </p:grpSpPr>
        <p:sp>
          <p:nvSpPr>
            <p:cNvPr id="24" name="Graphic 20">
              <a:extLst>
                <a:ext uri="{FF2B5EF4-FFF2-40B4-BE49-F238E27FC236}">
                  <a16:creationId xmlns:a16="http://schemas.microsoft.com/office/drawing/2014/main" id="{A05DA0AA-80AA-4AB2-ADE2-0A1070B6EFD5}"/>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25" name="Graphic 20">
              <a:extLst>
                <a:ext uri="{FF2B5EF4-FFF2-40B4-BE49-F238E27FC236}">
                  <a16:creationId xmlns:a16="http://schemas.microsoft.com/office/drawing/2014/main" id="{CBA7D508-ED9F-49AD-A8BE-D9499DBEDD87}"/>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26" name="Graphic 20">
              <a:extLst>
                <a:ext uri="{FF2B5EF4-FFF2-40B4-BE49-F238E27FC236}">
                  <a16:creationId xmlns:a16="http://schemas.microsoft.com/office/drawing/2014/main" id="{3AF32731-A08D-4B4C-97FD-59EE342DAB21}"/>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27" name="Graphic 20">
              <a:extLst>
                <a:ext uri="{FF2B5EF4-FFF2-40B4-BE49-F238E27FC236}">
                  <a16:creationId xmlns:a16="http://schemas.microsoft.com/office/drawing/2014/main" id="{4FFE9917-4D70-4BF0-87DA-166F5604F2EE}"/>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28" name="Graphic 20">
              <a:extLst>
                <a:ext uri="{FF2B5EF4-FFF2-40B4-BE49-F238E27FC236}">
                  <a16:creationId xmlns:a16="http://schemas.microsoft.com/office/drawing/2014/main" id="{45A742CD-D4CD-4EB5-A20F-6F5A52858F08}"/>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29" name="Graphic 20">
              <a:extLst>
                <a:ext uri="{FF2B5EF4-FFF2-40B4-BE49-F238E27FC236}">
                  <a16:creationId xmlns:a16="http://schemas.microsoft.com/office/drawing/2014/main" id="{00947906-157D-4F62-BFE8-50190F7C726A}"/>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30" name="Graphic 20">
              <a:extLst>
                <a:ext uri="{FF2B5EF4-FFF2-40B4-BE49-F238E27FC236}">
                  <a16:creationId xmlns:a16="http://schemas.microsoft.com/office/drawing/2014/main" id="{BEF08BA2-2417-44B2-A8FC-5BEFB957949E}"/>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31" name="Graphic 20">
              <a:extLst>
                <a:ext uri="{FF2B5EF4-FFF2-40B4-BE49-F238E27FC236}">
                  <a16:creationId xmlns:a16="http://schemas.microsoft.com/office/drawing/2014/main" id="{80D47ED9-593A-495C-A410-AE02960E34CB}"/>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32" name="Graphic 20">
              <a:extLst>
                <a:ext uri="{FF2B5EF4-FFF2-40B4-BE49-F238E27FC236}">
                  <a16:creationId xmlns:a16="http://schemas.microsoft.com/office/drawing/2014/main" id="{FE2B612A-DD18-49E2-981F-F856BAE05B34}"/>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33" name="Graphic 20">
              <a:extLst>
                <a:ext uri="{FF2B5EF4-FFF2-40B4-BE49-F238E27FC236}">
                  <a16:creationId xmlns:a16="http://schemas.microsoft.com/office/drawing/2014/main" id="{61B4D84F-073F-45F2-8656-63A4B03EB868}"/>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34" name="Graphic 20">
              <a:extLst>
                <a:ext uri="{FF2B5EF4-FFF2-40B4-BE49-F238E27FC236}">
                  <a16:creationId xmlns:a16="http://schemas.microsoft.com/office/drawing/2014/main" id="{C5A91B74-3696-4F4B-9FC4-863A578FE414}"/>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35" name="Graphic 20">
              <a:extLst>
                <a:ext uri="{FF2B5EF4-FFF2-40B4-BE49-F238E27FC236}">
                  <a16:creationId xmlns:a16="http://schemas.microsoft.com/office/drawing/2014/main" id="{ED12B627-2078-4DD4-A867-5887C29B5D24}"/>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36" name="Graphic 20">
              <a:extLst>
                <a:ext uri="{FF2B5EF4-FFF2-40B4-BE49-F238E27FC236}">
                  <a16:creationId xmlns:a16="http://schemas.microsoft.com/office/drawing/2014/main" id="{59965239-A0D7-4D9E-9FCF-3B8FBE9E9B29}"/>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37" name="Graphic 20">
              <a:extLst>
                <a:ext uri="{FF2B5EF4-FFF2-40B4-BE49-F238E27FC236}">
                  <a16:creationId xmlns:a16="http://schemas.microsoft.com/office/drawing/2014/main" id="{C026C49B-BC3D-4D08-9C2B-22E7C00C73CB}"/>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38" name="Graphic 20">
              <a:extLst>
                <a:ext uri="{FF2B5EF4-FFF2-40B4-BE49-F238E27FC236}">
                  <a16:creationId xmlns:a16="http://schemas.microsoft.com/office/drawing/2014/main" id="{0BEC8275-D7CE-4DE1-9D62-FB45082D2E0E}"/>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39" name="Graphic 20">
              <a:extLst>
                <a:ext uri="{FF2B5EF4-FFF2-40B4-BE49-F238E27FC236}">
                  <a16:creationId xmlns:a16="http://schemas.microsoft.com/office/drawing/2014/main" id="{CE7ADF37-BD16-4841-ABB1-19213A4273F1}"/>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40" name="Graphic 20">
              <a:extLst>
                <a:ext uri="{FF2B5EF4-FFF2-40B4-BE49-F238E27FC236}">
                  <a16:creationId xmlns:a16="http://schemas.microsoft.com/office/drawing/2014/main" id="{052DD3A8-E0BC-4088-89C2-8DD8C95146A3}"/>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41" name="Graphic 20">
              <a:extLst>
                <a:ext uri="{FF2B5EF4-FFF2-40B4-BE49-F238E27FC236}">
                  <a16:creationId xmlns:a16="http://schemas.microsoft.com/office/drawing/2014/main" id="{0D41A87F-A046-48C5-92CC-C5FEEF6773A7}"/>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42" name="Graphic 20">
              <a:extLst>
                <a:ext uri="{FF2B5EF4-FFF2-40B4-BE49-F238E27FC236}">
                  <a16:creationId xmlns:a16="http://schemas.microsoft.com/office/drawing/2014/main" id="{F50870AE-3D98-4891-BBD2-E3BE9764B4C1}"/>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43" name="Graphic 20">
              <a:extLst>
                <a:ext uri="{FF2B5EF4-FFF2-40B4-BE49-F238E27FC236}">
                  <a16:creationId xmlns:a16="http://schemas.microsoft.com/office/drawing/2014/main" id="{B006D832-FFAE-4D2E-A1DB-DC49F3E4CC29}"/>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44" name="Graphic 20">
              <a:extLst>
                <a:ext uri="{FF2B5EF4-FFF2-40B4-BE49-F238E27FC236}">
                  <a16:creationId xmlns:a16="http://schemas.microsoft.com/office/drawing/2014/main" id="{B8118844-1421-4BAC-8788-CD94A55B3157}"/>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45" name="Graphic 20">
              <a:extLst>
                <a:ext uri="{FF2B5EF4-FFF2-40B4-BE49-F238E27FC236}">
                  <a16:creationId xmlns:a16="http://schemas.microsoft.com/office/drawing/2014/main" id="{E7B3C91E-77C0-42D7-869D-B24D19E0EBF2}"/>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46" name="Graphic 20">
              <a:extLst>
                <a:ext uri="{FF2B5EF4-FFF2-40B4-BE49-F238E27FC236}">
                  <a16:creationId xmlns:a16="http://schemas.microsoft.com/office/drawing/2014/main" id="{43574A33-04C1-4CB9-9A79-2252A3B3D1D5}"/>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47" name="Graphic 20">
              <a:extLst>
                <a:ext uri="{FF2B5EF4-FFF2-40B4-BE49-F238E27FC236}">
                  <a16:creationId xmlns:a16="http://schemas.microsoft.com/office/drawing/2014/main" id="{E9A4795D-DC5A-4830-908F-E520D422E7AF}"/>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48" name="Graphic 20">
              <a:extLst>
                <a:ext uri="{FF2B5EF4-FFF2-40B4-BE49-F238E27FC236}">
                  <a16:creationId xmlns:a16="http://schemas.microsoft.com/office/drawing/2014/main" id="{A20BB39D-2BFA-4CCE-BF80-BDB9D24FD16F}"/>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49" name="Graphic 20">
              <a:extLst>
                <a:ext uri="{FF2B5EF4-FFF2-40B4-BE49-F238E27FC236}">
                  <a16:creationId xmlns:a16="http://schemas.microsoft.com/office/drawing/2014/main" id="{035B2837-B375-425C-99F9-4848A3CCA89D}"/>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50" name="Graphic 20">
              <a:extLst>
                <a:ext uri="{FF2B5EF4-FFF2-40B4-BE49-F238E27FC236}">
                  <a16:creationId xmlns:a16="http://schemas.microsoft.com/office/drawing/2014/main" id="{2E3BAC68-9B14-4D15-8A51-2F7E05753CC3}"/>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51" name="Graphic 20">
              <a:extLst>
                <a:ext uri="{FF2B5EF4-FFF2-40B4-BE49-F238E27FC236}">
                  <a16:creationId xmlns:a16="http://schemas.microsoft.com/office/drawing/2014/main" id="{23641E2B-83F6-4EEF-A0C7-8606FF55A691}"/>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52" name="Graphic 20">
              <a:extLst>
                <a:ext uri="{FF2B5EF4-FFF2-40B4-BE49-F238E27FC236}">
                  <a16:creationId xmlns:a16="http://schemas.microsoft.com/office/drawing/2014/main" id="{8642AB52-CF19-415D-85E2-D3770B30674B}"/>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53" name="Graphic 20">
              <a:extLst>
                <a:ext uri="{FF2B5EF4-FFF2-40B4-BE49-F238E27FC236}">
                  <a16:creationId xmlns:a16="http://schemas.microsoft.com/office/drawing/2014/main" id="{A803322C-F439-4C3F-84AE-A95ADC7E2F5F}"/>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54" name="Graphic 20">
              <a:extLst>
                <a:ext uri="{FF2B5EF4-FFF2-40B4-BE49-F238E27FC236}">
                  <a16:creationId xmlns:a16="http://schemas.microsoft.com/office/drawing/2014/main" id="{EE369A88-EDCE-4F4D-A0E8-A96DB3F90031}"/>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55" name="Graphic 20">
              <a:extLst>
                <a:ext uri="{FF2B5EF4-FFF2-40B4-BE49-F238E27FC236}">
                  <a16:creationId xmlns:a16="http://schemas.microsoft.com/office/drawing/2014/main" id="{D0A7626B-3138-4F76-B404-72B4FE08A7C6}"/>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56" name="Graphic 20">
              <a:extLst>
                <a:ext uri="{FF2B5EF4-FFF2-40B4-BE49-F238E27FC236}">
                  <a16:creationId xmlns:a16="http://schemas.microsoft.com/office/drawing/2014/main" id="{AB349B57-2C2C-438F-BA05-877955AB6D93}"/>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57" name="Graphic 20">
              <a:extLst>
                <a:ext uri="{FF2B5EF4-FFF2-40B4-BE49-F238E27FC236}">
                  <a16:creationId xmlns:a16="http://schemas.microsoft.com/office/drawing/2014/main" id="{CB34C1FE-D811-44F6-B7F5-2C3E1EF042D6}"/>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58" name="Graphic 20">
              <a:extLst>
                <a:ext uri="{FF2B5EF4-FFF2-40B4-BE49-F238E27FC236}">
                  <a16:creationId xmlns:a16="http://schemas.microsoft.com/office/drawing/2014/main" id="{D5E33A65-B9E2-4D43-9C94-7B7EE0BD0394}"/>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59" name="Graphic 20">
              <a:extLst>
                <a:ext uri="{FF2B5EF4-FFF2-40B4-BE49-F238E27FC236}">
                  <a16:creationId xmlns:a16="http://schemas.microsoft.com/office/drawing/2014/main" id="{E8482AEA-A1CC-4708-A34D-CE4AB56CC68D}"/>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60" name="Graphic 20">
              <a:extLst>
                <a:ext uri="{FF2B5EF4-FFF2-40B4-BE49-F238E27FC236}">
                  <a16:creationId xmlns:a16="http://schemas.microsoft.com/office/drawing/2014/main" id="{38FF5FA2-4F4D-421D-B918-CE1DE96A3A86}"/>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61" name="Graphic 20">
              <a:extLst>
                <a:ext uri="{FF2B5EF4-FFF2-40B4-BE49-F238E27FC236}">
                  <a16:creationId xmlns:a16="http://schemas.microsoft.com/office/drawing/2014/main" id="{0B755555-2F0A-4792-AC2E-1D6AC9E8C288}"/>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62" name="Graphic 20">
              <a:extLst>
                <a:ext uri="{FF2B5EF4-FFF2-40B4-BE49-F238E27FC236}">
                  <a16:creationId xmlns:a16="http://schemas.microsoft.com/office/drawing/2014/main" id="{8D087080-23AC-42F7-845D-AEB383A3FD7A}"/>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63" name="Graphic 20">
              <a:extLst>
                <a:ext uri="{FF2B5EF4-FFF2-40B4-BE49-F238E27FC236}">
                  <a16:creationId xmlns:a16="http://schemas.microsoft.com/office/drawing/2014/main" id="{22AAAE55-32A1-4C80-9630-5503D0040565}"/>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64" name="Graphic 20">
              <a:extLst>
                <a:ext uri="{FF2B5EF4-FFF2-40B4-BE49-F238E27FC236}">
                  <a16:creationId xmlns:a16="http://schemas.microsoft.com/office/drawing/2014/main" id="{DFD5BAB2-58F3-4B71-920A-F6DD61EF8243}"/>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65" name="Graphic 20">
              <a:extLst>
                <a:ext uri="{FF2B5EF4-FFF2-40B4-BE49-F238E27FC236}">
                  <a16:creationId xmlns:a16="http://schemas.microsoft.com/office/drawing/2014/main" id="{42FB58B1-33EB-4140-9686-617CD0294D39}"/>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66" name="Graphic 20">
              <a:extLst>
                <a:ext uri="{FF2B5EF4-FFF2-40B4-BE49-F238E27FC236}">
                  <a16:creationId xmlns:a16="http://schemas.microsoft.com/office/drawing/2014/main" id="{B18EE464-90F9-47AA-899B-892C22EDBAF4}"/>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67" name="Graphic 20">
              <a:extLst>
                <a:ext uri="{FF2B5EF4-FFF2-40B4-BE49-F238E27FC236}">
                  <a16:creationId xmlns:a16="http://schemas.microsoft.com/office/drawing/2014/main" id="{904F644B-5ACB-4B71-8267-697D4B415763}"/>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68" name="Graphic 20">
              <a:extLst>
                <a:ext uri="{FF2B5EF4-FFF2-40B4-BE49-F238E27FC236}">
                  <a16:creationId xmlns:a16="http://schemas.microsoft.com/office/drawing/2014/main" id="{92914E00-370A-4402-8E29-63103A51892A}"/>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69" name="Graphic 20">
              <a:extLst>
                <a:ext uri="{FF2B5EF4-FFF2-40B4-BE49-F238E27FC236}">
                  <a16:creationId xmlns:a16="http://schemas.microsoft.com/office/drawing/2014/main" id="{BB6A43FB-6DD4-4596-9C26-E728762FDF0B}"/>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70" name="Graphic 20">
              <a:extLst>
                <a:ext uri="{FF2B5EF4-FFF2-40B4-BE49-F238E27FC236}">
                  <a16:creationId xmlns:a16="http://schemas.microsoft.com/office/drawing/2014/main" id="{F8D1C1AF-39C4-4FB4-B4D8-7805A6A1A2CC}"/>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71" name="Graphic 20">
              <a:extLst>
                <a:ext uri="{FF2B5EF4-FFF2-40B4-BE49-F238E27FC236}">
                  <a16:creationId xmlns:a16="http://schemas.microsoft.com/office/drawing/2014/main" id="{2F5FCC02-9341-47C0-A6E8-7554FB7229C7}"/>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72" name="Graphic 20">
              <a:extLst>
                <a:ext uri="{FF2B5EF4-FFF2-40B4-BE49-F238E27FC236}">
                  <a16:creationId xmlns:a16="http://schemas.microsoft.com/office/drawing/2014/main" id="{06F76A22-53AF-4A1E-905D-F614E9D08BEA}"/>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73" name="Graphic 20">
              <a:extLst>
                <a:ext uri="{FF2B5EF4-FFF2-40B4-BE49-F238E27FC236}">
                  <a16:creationId xmlns:a16="http://schemas.microsoft.com/office/drawing/2014/main" id="{AAA136A7-0521-4264-85F9-71A5E2D6B4B5}"/>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74" name="Graphic 20">
              <a:extLst>
                <a:ext uri="{FF2B5EF4-FFF2-40B4-BE49-F238E27FC236}">
                  <a16:creationId xmlns:a16="http://schemas.microsoft.com/office/drawing/2014/main" id="{C8A4FD68-A41B-4041-9CE8-360D28201A7B}"/>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75" name="Graphic 20">
              <a:extLst>
                <a:ext uri="{FF2B5EF4-FFF2-40B4-BE49-F238E27FC236}">
                  <a16:creationId xmlns:a16="http://schemas.microsoft.com/office/drawing/2014/main" id="{D57A405B-F14C-44C6-B40A-3C3AD52DB464}"/>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76" name="Graphic 20">
              <a:extLst>
                <a:ext uri="{FF2B5EF4-FFF2-40B4-BE49-F238E27FC236}">
                  <a16:creationId xmlns:a16="http://schemas.microsoft.com/office/drawing/2014/main" id="{ACE58F38-5222-4603-A4A7-EF4ABB53CD7F}"/>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77" name="Graphic 20">
              <a:extLst>
                <a:ext uri="{FF2B5EF4-FFF2-40B4-BE49-F238E27FC236}">
                  <a16:creationId xmlns:a16="http://schemas.microsoft.com/office/drawing/2014/main" id="{B0509101-7A6E-416F-96AD-D9B7994091F4}"/>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78" name="Graphic 20">
              <a:extLst>
                <a:ext uri="{FF2B5EF4-FFF2-40B4-BE49-F238E27FC236}">
                  <a16:creationId xmlns:a16="http://schemas.microsoft.com/office/drawing/2014/main" id="{99768B0F-9A21-434C-9236-5F2DBA7E35D4}"/>
                </a:ext>
              </a:extLst>
            </p:cNvPr>
            <p:cNvSpPr/>
            <p:nvPr/>
          </p:nvSpPr>
          <p:spPr>
            <a:xfrm>
              <a:off x="3633353" y="6264301"/>
              <a:ext cx="142941" cy="93577"/>
            </a:xfrm>
            <a:custGeom>
              <a:avLst/>
              <a:gdLst>
                <a:gd name="connsiteX0" fmla="*/ 141542 w 142941"/>
                <a:gd name="connsiteY0" fmla="*/ 71610 h 93577"/>
                <a:gd name="connsiteX1" fmla="*/ 135351 w 142941"/>
                <a:gd name="connsiteY1" fmla="*/ 61608 h 93577"/>
                <a:gd name="connsiteX2" fmla="*/ 55532 w 142941"/>
                <a:gd name="connsiteY2" fmla="*/ 66752 h 93577"/>
                <a:gd name="connsiteX3" fmla="*/ 26385 w 142941"/>
                <a:gd name="connsiteY3" fmla="*/ 41892 h 93577"/>
                <a:gd name="connsiteX4" fmla="*/ 19813 w 142941"/>
                <a:gd name="connsiteY4" fmla="*/ 3887 h 93577"/>
                <a:gd name="connsiteX5" fmla="*/ 8764 w 142941"/>
                <a:gd name="connsiteY5" fmla="*/ 2363 h 93577"/>
                <a:gd name="connsiteX6" fmla="*/ 32005 w 142941"/>
                <a:gd name="connsiteY6" fmla="*/ 78182 h 93577"/>
                <a:gd name="connsiteX7" fmla="*/ 141542 w 142941"/>
                <a:gd name="connsiteY7" fmla="*/ 71610 h 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41" h="93577">
                  <a:moveTo>
                    <a:pt x="141542" y="71610"/>
                  </a:moveTo>
                  <a:cubicBezTo>
                    <a:pt x="145067" y="66942"/>
                    <a:pt x="141542" y="59799"/>
                    <a:pt x="135351" y="61608"/>
                  </a:cubicBezTo>
                  <a:cubicBezTo>
                    <a:pt x="107252" y="69705"/>
                    <a:pt x="84773" y="77610"/>
                    <a:pt x="55532" y="66752"/>
                  </a:cubicBezTo>
                  <a:cubicBezTo>
                    <a:pt x="43340" y="62180"/>
                    <a:pt x="32481" y="53608"/>
                    <a:pt x="26385" y="41892"/>
                  </a:cubicBezTo>
                  <a:cubicBezTo>
                    <a:pt x="20099" y="29985"/>
                    <a:pt x="24099" y="16269"/>
                    <a:pt x="19813" y="3887"/>
                  </a:cubicBezTo>
                  <a:cubicBezTo>
                    <a:pt x="18003" y="-1161"/>
                    <a:pt x="11907" y="-875"/>
                    <a:pt x="8764" y="2363"/>
                  </a:cubicBezTo>
                  <a:cubicBezTo>
                    <a:pt x="-13048" y="25128"/>
                    <a:pt x="10097" y="64561"/>
                    <a:pt x="32005" y="78182"/>
                  </a:cubicBezTo>
                  <a:cubicBezTo>
                    <a:pt x="61723" y="96756"/>
                    <a:pt x="117444" y="102852"/>
                    <a:pt x="141542" y="71610"/>
                  </a:cubicBezTo>
                  <a:close/>
                </a:path>
              </a:pathLst>
            </a:custGeom>
            <a:grpFill/>
            <a:ln w="9525" cap="flat">
              <a:noFill/>
              <a:prstDash val="solid"/>
              <a:miter/>
            </a:ln>
          </p:spPr>
          <p:txBody>
            <a:bodyPr rtlCol="0" anchor="ctr"/>
            <a:lstStyle/>
            <a:p>
              <a:endParaRPr lang="en-US" dirty="0"/>
            </a:p>
          </p:txBody>
        </p:sp>
        <p:sp>
          <p:nvSpPr>
            <p:cNvPr id="79" name="Graphic 20">
              <a:extLst>
                <a:ext uri="{FF2B5EF4-FFF2-40B4-BE49-F238E27FC236}">
                  <a16:creationId xmlns:a16="http://schemas.microsoft.com/office/drawing/2014/main" id="{16B660BD-C0A6-4928-AA9A-B698727E2B84}"/>
                </a:ext>
              </a:extLst>
            </p:cNvPr>
            <p:cNvSpPr/>
            <p:nvPr/>
          </p:nvSpPr>
          <p:spPr>
            <a:xfrm>
              <a:off x="3657247" y="6247359"/>
              <a:ext cx="70549" cy="71901"/>
            </a:xfrm>
            <a:custGeom>
              <a:avLst/>
              <a:gdLst>
                <a:gd name="connsiteX0" fmla="*/ 26018 w 70549"/>
                <a:gd name="connsiteY0" fmla="*/ 61786 h 71901"/>
                <a:gd name="connsiteX1" fmla="*/ 70404 w 70549"/>
                <a:gd name="connsiteY1" fmla="*/ 58928 h 71901"/>
                <a:gd name="connsiteX2" fmla="*/ 67166 w 70549"/>
                <a:gd name="connsiteY2" fmla="*/ 53689 h 71901"/>
                <a:gd name="connsiteX3" fmla="*/ 34400 w 70549"/>
                <a:gd name="connsiteY3" fmla="*/ 38735 h 71901"/>
                <a:gd name="connsiteX4" fmla="*/ 16016 w 70549"/>
                <a:gd name="connsiteY4" fmla="*/ 1587 h 71901"/>
                <a:gd name="connsiteX5" fmla="*/ 8492 w 70549"/>
                <a:gd name="connsiteY5" fmla="*/ 1016 h 71901"/>
                <a:gd name="connsiteX6" fmla="*/ 26018 w 70549"/>
                <a:gd name="connsiteY6" fmla="*/ 6178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49" h="71901">
                  <a:moveTo>
                    <a:pt x="26018" y="61786"/>
                  </a:moveTo>
                  <a:cubicBezTo>
                    <a:pt x="38019" y="72358"/>
                    <a:pt x="64023" y="79026"/>
                    <a:pt x="70404" y="58928"/>
                  </a:cubicBezTo>
                  <a:cubicBezTo>
                    <a:pt x="71071" y="56737"/>
                    <a:pt x="69356" y="54070"/>
                    <a:pt x="67166" y="53689"/>
                  </a:cubicBezTo>
                  <a:cubicBezTo>
                    <a:pt x="53069" y="51499"/>
                    <a:pt x="43544" y="51689"/>
                    <a:pt x="34400" y="38735"/>
                  </a:cubicBezTo>
                  <a:cubicBezTo>
                    <a:pt x="26494" y="27591"/>
                    <a:pt x="25446" y="11017"/>
                    <a:pt x="16016" y="1587"/>
                  </a:cubicBezTo>
                  <a:cubicBezTo>
                    <a:pt x="14111" y="-317"/>
                    <a:pt x="10682" y="-508"/>
                    <a:pt x="8492" y="1016"/>
                  </a:cubicBezTo>
                  <a:cubicBezTo>
                    <a:pt x="-13702" y="16256"/>
                    <a:pt x="13159" y="50355"/>
                    <a:pt x="26018" y="61786"/>
                  </a:cubicBezTo>
                  <a:close/>
                </a:path>
              </a:pathLst>
            </a:custGeom>
            <a:grpFill/>
            <a:ln w="9525" cap="flat">
              <a:noFill/>
              <a:prstDash val="solid"/>
              <a:miter/>
            </a:ln>
          </p:spPr>
          <p:txBody>
            <a:bodyPr rtlCol="0" anchor="ctr"/>
            <a:lstStyle/>
            <a:p>
              <a:endParaRPr lang="en-US" dirty="0"/>
            </a:p>
          </p:txBody>
        </p:sp>
        <p:sp>
          <p:nvSpPr>
            <p:cNvPr id="80" name="Graphic 20">
              <a:extLst>
                <a:ext uri="{FF2B5EF4-FFF2-40B4-BE49-F238E27FC236}">
                  <a16:creationId xmlns:a16="http://schemas.microsoft.com/office/drawing/2014/main" id="{46C9D647-3460-4FA1-904C-C004C127A067}"/>
                </a:ext>
              </a:extLst>
            </p:cNvPr>
            <p:cNvSpPr/>
            <p:nvPr/>
          </p:nvSpPr>
          <p:spPr>
            <a:xfrm>
              <a:off x="3690536" y="6220999"/>
              <a:ext cx="26505" cy="51143"/>
            </a:xfrm>
            <a:custGeom>
              <a:avLst/>
              <a:gdLst>
                <a:gd name="connsiteX0" fmla="*/ 26447 w 26505"/>
                <a:gd name="connsiteY0" fmla="*/ 42426 h 51143"/>
                <a:gd name="connsiteX1" fmla="*/ 18922 w 26505"/>
                <a:gd name="connsiteY1" fmla="*/ 3088 h 51143"/>
                <a:gd name="connsiteX2" fmla="*/ 8921 w 26505"/>
                <a:gd name="connsiteY2" fmla="*/ 1278 h 51143"/>
                <a:gd name="connsiteX3" fmla="*/ 15493 w 26505"/>
                <a:gd name="connsiteY3" fmla="*/ 50808 h 51143"/>
                <a:gd name="connsiteX4" fmla="*/ 26447 w 26505"/>
                <a:gd name="connsiteY4" fmla="*/ 42426 h 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5" h="51143">
                  <a:moveTo>
                    <a:pt x="26447" y="42426"/>
                  </a:moveTo>
                  <a:cubicBezTo>
                    <a:pt x="24828" y="30710"/>
                    <a:pt x="25780" y="12803"/>
                    <a:pt x="18922" y="3088"/>
                  </a:cubicBezTo>
                  <a:cubicBezTo>
                    <a:pt x="16731" y="40"/>
                    <a:pt x="12064" y="-1103"/>
                    <a:pt x="8921" y="1278"/>
                  </a:cubicBezTo>
                  <a:cubicBezTo>
                    <a:pt x="-5271" y="12136"/>
                    <a:pt x="-2128" y="45188"/>
                    <a:pt x="15493" y="50808"/>
                  </a:cubicBezTo>
                  <a:cubicBezTo>
                    <a:pt x="20446" y="52427"/>
                    <a:pt x="27209" y="47950"/>
                    <a:pt x="26447" y="42426"/>
                  </a:cubicBezTo>
                  <a:close/>
                </a:path>
              </a:pathLst>
            </a:custGeom>
            <a:grpFill/>
            <a:ln w="9525" cap="flat">
              <a:noFill/>
              <a:prstDash val="solid"/>
              <a:miter/>
            </a:ln>
          </p:spPr>
          <p:txBody>
            <a:bodyPr rtlCol="0" anchor="ctr"/>
            <a:lstStyle/>
            <a:p>
              <a:endParaRPr lang="en-US" dirty="0"/>
            </a:p>
          </p:txBody>
        </p:sp>
        <p:sp>
          <p:nvSpPr>
            <p:cNvPr id="81" name="Graphic 20">
              <a:extLst>
                <a:ext uri="{FF2B5EF4-FFF2-40B4-BE49-F238E27FC236}">
                  <a16:creationId xmlns:a16="http://schemas.microsoft.com/office/drawing/2014/main" id="{29DE9438-95F0-4B7A-81F0-C4718FAD9CD3}"/>
                </a:ext>
              </a:extLst>
            </p:cNvPr>
            <p:cNvSpPr/>
            <p:nvPr/>
          </p:nvSpPr>
          <p:spPr>
            <a:xfrm>
              <a:off x="3462190" y="5852642"/>
              <a:ext cx="96279" cy="139772"/>
            </a:xfrm>
            <a:custGeom>
              <a:avLst/>
              <a:gdLst>
                <a:gd name="connsiteX0" fmla="*/ 2571 w 96279"/>
                <a:gd name="connsiteY0" fmla="*/ 136272 h 139772"/>
                <a:gd name="connsiteX1" fmla="*/ 12096 w 96279"/>
                <a:gd name="connsiteY1" fmla="*/ 137606 h 139772"/>
                <a:gd name="connsiteX2" fmla="*/ 45910 w 96279"/>
                <a:gd name="connsiteY2" fmla="*/ 65120 h 139772"/>
                <a:gd name="connsiteX3" fmla="*/ 94011 w 96279"/>
                <a:gd name="connsiteY3" fmla="*/ 12923 h 139772"/>
                <a:gd name="connsiteX4" fmla="*/ 84867 w 96279"/>
                <a:gd name="connsiteY4" fmla="*/ 255 h 139772"/>
                <a:gd name="connsiteX5" fmla="*/ 22955 w 96279"/>
                <a:gd name="connsiteY5" fmla="*/ 60168 h 139772"/>
                <a:gd name="connsiteX6" fmla="*/ 2571 w 96279"/>
                <a:gd name="connsiteY6" fmla="*/ 136272 h 1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79" h="139772">
                  <a:moveTo>
                    <a:pt x="2571" y="136272"/>
                  </a:moveTo>
                  <a:cubicBezTo>
                    <a:pt x="3905" y="139987"/>
                    <a:pt x="9905" y="141225"/>
                    <a:pt x="12096" y="137606"/>
                  </a:cubicBezTo>
                  <a:cubicBezTo>
                    <a:pt x="25812" y="114651"/>
                    <a:pt x="31813" y="88171"/>
                    <a:pt x="45910" y="65120"/>
                  </a:cubicBezTo>
                  <a:cubicBezTo>
                    <a:pt x="58959" y="43880"/>
                    <a:pt x="76580" y="29878"/>
                    <a:pt x="94011" y="12923"/>
                  </a:cubicBezTo>
                  <a:cubicBezTo>
                    <a:pt x="100488" y="6637"/>
                    <a:pt x="91725" y="-1555"/>
                    <a:pt x="84867" y="255"/>
                  </a:cubicBezTo>
                  <a:cubicBezTo>
                    <a:pt x="57721" y="7399"/>
                    <a:pt x="36956" y="37784"/>
                    <a:pt x="22955" y="60168"/>
                  </a:cubicBezTo>
                  <a:cubicBezTo>
                    <a:pt x="9524" y="81313"/>
                    <a:pt x="-6287" y="110840"/>
                    <a:pt x="2571" y="136272"/>
                  </a:cubicBezTo>
                  <a:close/>
                </a:path>
              </a:pathLst>
            </a:custGeom>
            <a:grpFill/>
            <a:ln w="9525" cap="flat">
              <a:noFill/>
              <a:prstDash val="solid"/>
              <a:miter/>
            </a:ln>
          </p:spPr>
          <p:txBody>
            <a:bodyPr rtlCol="0" anchor="ctr"/>
            <a:lstStyle/>
            <a:p>
              <a:endParaRPr lang="en-US" dirty="0"/>
            </a:p>
          </p:txBody>
        </p:sp>
        <p:sp>
          <p:nvSpPr>
            <p:cNvPr id="82" name="Graphic 20">
              <a:extLst>
                <a:ext uri="{FF2B5EF4-FFF2-40B4-BE49-F238E27FC236}">
                  <a16:creationId xmlns:a16="http://schemas.microsoft.com/office/drawing/2014/main" id="{2F44CFFA-1813-4D3E-9757-59ACED704485}"/>
                </a:ext>
              </a:extLst>
            </p:cNvPr>
            <p:cNvSpPr/>
            <p:nvPr/>
          </p:nvSpPr>
          <p:spPr>
            <a:xfrm>
              <a:off x="3441309" y="5883387"/>
              <a:ext cx="42878" cy="97885"/>
            </a:xfrm>
            <a:custGeom>
              <a:avLst/>
              <a:gdLst>
                <a:gd name="connsiteX0" fmla="*/ 14404 w 42878"/>
                <a:gd name="connsiteY0" fmla="*/ 95050 h 97885"/>
                <a:gd name="connsiteX1" fmla="*/ 22881 w 42878"/>
                <a:gd name="connsiteY1" fmla="*/ 64094 h 97885"/>
                <a:gd name="connsiteX2" fmla="*/ 42217 w 42878"/>
                <a:gd name="connsiteY2" fmla="*/ 6182 h 97885"/>
                <a:gd name="connsiteX3" fmla="*/ 36883 w 42878"/>
                <a:gd name="connsiteY3" fmla="*/ 848 h 97885"/>
                <a:gd name="connsiteX4" fmla="*/ 6784 w 42878"/>
                <a:gd name="connsiteY4" fmla="*/ 43901 h 97885"/>
                <a:gd name="connsiteX5" fmla="*/ 4021 w 42878"/>
                <a:gd name="connsiteY5" fmla="*/ 94860 h 97885"/>
                <a:gd name="connsiteX6" fmla="*/ 14404 w 42878"/>
                <a:gd name="connsiteY6" fmla="*/ 95050 h 9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78" h="97885">
                  <a:moveTo>
                    <a:pt x="14404" y="95050"/>
                  </a:moveTo>
                  <a:cubicBezTo>
                    <a:pt x="20881" y="86478"/>
                    <a:pt x="21071" y="74286"/>
                    <a:pt x="22881" y="64094"/>
                  </a:cubicBezTo>
                  <a:cubicBezTo>
                    <a:pt x="26119" y="45615"/>
                    <a:pt x="31644" y="22470"/>
                    <a:pt x="42217" y="6182"/>
                  </a:cubicBezTo>
                  <a:cubicBezTo>
                    <a:pt x="44503" y="2657"/>
                    <a:pt x="40407" y="-1914"/>
                    <a:pt x="36883" y="848"/>
                  </a:cubicBezTo>
                  <a:cubicBezTo>
                    <a:pt x="22024" y="12659"/>
                    <a:pt x="12975" y="25803"/>
                    <a:pt x="6784" y="43901"/>
                  </a:cubicBezTo>
                  <a:cubicBezTo>
                    <a:pt x="1736" y="58664"/>
                    <a:pt x="-4075" y="80286"/>
                    <a:pt x="4021" y="94860"/>
                  </a:cubicBezTo>
                  <a:cubicBezTo>
                    <a:pt x="6403" y="99146"/>
                    <a:pt x="11737" y="98574"/>
                    <a:pt x="14404" y="95050"/>
                  </a:cubicBezTo>
                  <a:close/>
                </a:path>
              </a:pathLst>
            </a:custGeom>
            <a:grpFill/>
            <a:ln w="9525" cap="flat">
              <a:noFill/>
              <a:prstDash val="solid"/>
              <a:miter/>
            </a:ln>
          </p:spPr>
          <p:txBody>
            <a:bodyPr rtlCol="0" anchor="ctr"/>
            <a:lstStyle/>
            <a:p>
              <a:endParaRPr lang="en-US" dirty="0"/>
            </a:p>
          </p:txBody>
        </p:sp>
        <p:sp>
          <p:nvSpPr>
            <p:cNvPr id="83" name="Graphic 20">
              <a:extLst>
                <a:ext uri="{FF2B5EF4-FFF2-40B4-BE49-F238E27FC236}">
                  <a16:creationId xmlns:a16="http://schemas.microsoft.com/office/drawing/2014/main" id="{38FA2BF8-D60E-499B-AFB1-ECCEBE5D0B2C}"/>
                </a:ext>
              </a:extLst>
            </p:cNvPr>
            <p:cNvSpPr/>
            <p:nvPr/>
          </p:nvSpPr>
          <p:spPr>
            <a:xfrm>
              <a:off x="3212998" y="5856451"/>
              <a:ext cx="39529" cy="96494"/>
            </a:xfrm>
            <a:custGeom>
              <a:avLst/>
              <a:gdLst>
                <a:gd name="connsiteX0" fmla="*/ 18496 w 39529"/>
                <a:gd name="connsiteY0" fmla="*/ 63789 h 96494"/>
                <a:gd name="connsiteX1" fmla="*/ 30688 w 39529"/>
                <a:gd name="connsiteY1" fmla="*/ 95031 h 96494"/>
                <a:gd name="connsiteX2" fmla="*/ 39356 w 39529"/>
                <a:gd name="connsiteY2" fmla="*/ 91697 h 96494"/>
                <a:gd name="connsiteX3" fmla="*/ 7923 w 39529"/>
                <a:gd name="connsiteY3" fmla="*/ 447 h 96494"/>
                <a:gd name="connsiteX4" fmla="*/ 1161 w 39529"/>
                <a:gd name="connsiteY4" fmla="*/ 8353 h 96494"/>
                <a:gd name="connsiteX5" fmla="*/ 18496 w 39529"/>
                <a:gd name="connsiteY5" fmla="*/ 63789 h 9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9" h="96494">
                  <a:moveTo>
                    <a:pt x="18496" y="63789"/>
                  </a:moveTo>
                  <a:cubicBezTo>
                    <a:pt x="19639" y="74742"/>
                    <a:pt x="22592" y="87125"/>
                    <a:pt x="30688" y="95031"/>
                  </a:cubicBezTo>
                  <a:cubicBezTo>
                    <a:pt x="33736" y="98078"/>
                    <a:pt x="39165" y="96078"/>
                    <a:pt x="39356" y="91697"/>
                  </a:cubicBezTo>
                  <a:cubicBezTo>
                    <a:pt x="40213" y="62074"/>
                    <a:pt x="39070" y="14735"/>
                    <a:pt x="7923" y="447"/>
                  </a:cubicBezTo>
                  <a:cubicBezTo>
                    <a:pt x="3447" y="-1648"/>
                    <a:pt x="-2554" y="4067"/>
                    <a:pt x="1161" y="8353"/>
                  </a:cubicBezTo>
                  <a:cubicBezTo>
                    <a:pt x="14877" y="23879"/>
                    <a:pt x="16401" y="44072"/>
                    <a:pt x="18496" y="63789"/>
                  </a:cubicBezTo>
                  <a:close/>
                </a:path>
              </a:pathLst>
            </a:custGeom>
            <a:grpFill/>
            <a:ln w="9525" cap="flat">
              <a:noFill/>
              <a:prstDash val="solid"/>
              <a:miter/>
            </a:ln>
          </p:spPr>
          <p:txBody>
            <a:bodyPr rtlCol="0" anchor="ctr"/>
            <a:lstStyle/>
            <a:p>
              <a:endParaRPr lang="en-US" dirty="0"/>
            </a:p>
          </p:txBody>
        </p:sp>
        <p:sp>
          <p:nvSpPr>
            <p:cNvPr id="84" name="Graphic 20">
              <a:extLst>
                <a:ext uri="{FF2B5EF4-FFF2-40B4-BE49-F238E27FC236}">
                  <a16:creationId xmlns:a16="http://schemas.microsoft.com/office/drawing/2014/main" id="{580B826E-DFBB-40C3-B22A-9654EA918D63}"/>
                </a:ext>
              </a:extLst>
            </p:cNvPr>
            <p:cNvSpPr/>
            <p:nvPr/>
          </p:nvSpPr>
          <p:spPr>
            <a:xfrm>
              <a:off x="3191667" y="5856405"/>
              <a:ext cx="29036" cy="73604"/>
            </a:xfrm>
            <a:custGeom>
              <a:avLst/>
              <a:gdLst>
                <a:gd name="connsiteX0" fmla="*/ 16681 w 29036"/>
                <a:gd name="connsiteY0" fmla="*/ 71454 h 73604"/>
                <a:gd name="connsiteX1" fmla="*/ 24206 w 29036"/>
                <a:gd name="connsiteY1" fmla="*/ 70692 h 73604"/>
                <a:gd name="connsiteX2" fmla="*/ 10394 w 29036"/>
                <a:gd name="connsiteY2" fmla="*/ 1255 h 73604"/>
                <a:gd name="connsiteX3" fmla="*/ 107 w 29036"/>
                <a:gd name="connsiteY3" fmla="*/ 7541 h 73604"/>
                <a:gd name="connsiteX4" fmla="*/ 8299 w 29036"/>
                <a:gd name="connsiteY4" fmla="*/ 38593 h 73604"/>
                <a:gd name="connsiteX5" fmla="*/ 16681 w 29036"/>
                <a:gd name="connsiteY5" fmla="*/ 71454 h 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6" h="73604">
                  <a:moveTo>
                    <a:pt x="16681" y="71454"/>
                  </a:moveTo>
                  <a:cubicBezTo>
                    <a:pt x="18110" y="75074"/>
                    <a:pt x="23158" y="73645"/>
                    <a:pt x="24206" y="70692"/>
                  </a:cubicBezTo>
                  <a:cubicBezTo>
                    <a:pt x="32778" y="48213"/>
                    <a:pt x="30968" y="16876"/>
                    <a:pt x="10394" y="1255"/>
                  </a:cubicBezTo>
                  <a:cubicBezTo>
                    <a:pt x="5918" y="-2174"/>
                    <a:pt x="-940" y="1922"/>
                    <a:pt x="107" y="7541"/>
                  </a:cubicBezTo>
                  <a:cubicBezTo>
                    <a:pt x="2108" y="18114"/>
                    <a:pt x="6299" y="27925"/>
                    <a:pt x="8299" y="38593"/>
                  </a:cubicBezTo>
                  <a:cubicBezTo>
                    <a:pt x="10585" y="49832"/>
                    <a:pt x="12395" y="60595"/>
                    <a:pt x="16681" y="71454"/>
                  </a:cubicBezTo>
                  <a:close/>
                </a:path>
              </a:pathLst>
            </a:custGeom>
            <a:grpFill/>
            <a:ln w="9525" cap="flat">
              <a:noFill/>
              <a:prstDash val="solid"/>
              <a:miter/>
            </a:ln>
          </p:spPr>
          <p:txBody>
            <a:bodyPr rtlCol="0" anchor="ctr"/>
            <a:lstStyle/>
            <a:p>
              <a:endParaRPr lang="en-US" dirty="0"/>
            </a:p>
          </p:txBody>
        </p:sp>
        <p:sp>
          <p:nvSpPr>
            <p:cNvPr id="85" name="Graphic 20">
              <a:extLst>
                <a:ext uri="{FF2B5EF4-FFF2-40B4-BE49-F238E27FC236}">
                  <a16:creationId xmlns:a16="http://schemas.microsoft.com/office/drawing/2014/main" id="{F69FA2E4-EC1D-4C54-B78E-DC3085A7B148}"/>
                </a:ext>
              </a:extLst>
            </p:cNvPr>
            <p:cNvSpPr/>
            <p:nvPr/>
          </p:nvSpPr>
          <p:spPr>
            <a:xfrm>
              <a:off x="3162940" y="5856206"/>
              <a:ext cx="22898" cy="64578"/>
            </a:xfrm>
            <a:custGeom>
              <a:avLst/>
              <a:gdLst>
                <a:gd name="connsiteX0" fmla="*/ 13404 w 22898"/>
                <a:gd name="connsiteY0" fmla="*/ 62795 h 64578"/>
                <a:gd name="connsiteX1" fmla="*/ 17024 w 22898"/>
                <a:gd name="connsiteY1" fmla="*/ 4311 h 64578"/>
                <a:gd name="connsiteX2" fmla="*/ 1022 w 22898"/>
                <a:gd name="connsiteY2" fmla="*/ 7931 h 64578"/>
                <a:gd name="connsiteX3" fmla="*/ 5022 w 22898"/>
                <a:gd name="connsiteY3" fmla="*/ 62033 h 64578"/>
                <a:gd name="connsiteX4" fmla="*/ 13404 w 22898"/>
                <a:gd name="connsiteY4" fmla="*/ 62795 h 6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 h="64578">
                  <a:moveTo>
                    <a:pt x="13404" y="62795"/>
                  </a:moveTo>
                  <a:cubicBezTo>
                    <a:pt x="23882" y="47364"/>
                    <a:pt x="26549" y="20599"/>
                    <a:pt x="17024" y="4311"/>
                  </a:cubicBezTo>
                  <a:cubicBezTo>
                    <a:pt x="12833" y="-2832"/>
                    <a:pt x="1403" y="-737"/>
                    <a:pt x="1022" y="7931"/>
                  </a:cubicBezTo>
                  <a:cubicBezTo>
                    <a:pt x="355" y="24600"/>
                    <a:pt x="-2312" y="46602"/>
                    <a:pt x="5022" y="62033"/>
                  </a:cubicBezTo>
                  <a:cubicBezTo>
                    <a:pt x="6356" y="65081"/>
                    <a:pt x="11595" y="65462"/>
                    <a:pt x="13404" y="62795"/>
                  </a:cubicBezTo>
                  <a:close/>
                </a:path>
              </a:pathLst>
            </a:custGeom>
            <a:grpFill/>
            <a:ln w="9525" cap="flat">
              <a:noFill/>
              <a:prstDash val="solid"/>
              <a:miter/>
            </a:ln>
          </p:spPr>
          <p:txBody>
            <a:bodyPr rtlCol="0" anchor="ctr"/>
            <a:lstStyle/>
            <a:p>
              <a:endParaRPr lang="en-US" dirty="0"/>
            </a:p>
          </p:txBody>
        </p:sp>
        <p:sp>
          <p:nvSpPr>
            <p:cNvPr id="86" name="Graphic 20">
              <a:extLst>
                <a:ext uri="{FF2B5EF4-FFF2-40B4-BE49-F238E27FC236}">
                  <a16:creationId xmlns:a16="http://schemas.microsoft.com/office/drawing/2014/main" id="{4AFB4DCF-251F-4534-892A-6CC80E23AA37}"/>
                </a:ext>
              </a:extLst>
            </p:cNvPr>
            <p:cNvSpPr/>
            <p:nvPr/>
          </p:nvSpPr>
          <p:spPr>
            <a:xfrm>
              <a:off x="2964077" y="6025593"/>
              <a:ext cx="81306" cy="92231"/>
            </a:xfrm>
            <a:custGeom>
              <a:avLst/>
              <a:gdLst>
                <a:gd name="connsiteX0" fmla="*/ 69106 w 81306"/>
                <a:gd name="connsiteY0" fmla="*/ 90481 h 92231"/>
                <a:gd name="connsiteX1" fmla="*/ 80822 w 81306"/>
                <a:gd name="connsiteY1" fmla="*/ 85527 h 92231"/>
                <a:gd name="connsiteX2" fmla="*/ 1193 w 81306"/>
                <a:gd name="connsiteY2" fmla="*/ 13138 h 92231"/>
                <a:gd name="connsiteX3" fmla="*/ 16433 w 81306"/>
                <a:gd name="connsiteY3" fmla="*/ 28377 h 92231"/>
                <a:gd name="connsiteX4" fmla="*/ 69106 w 81306"/>
                <a:gd name="connsiteY4" fmla="*/ 90481 h 9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06" h="92231">
                  <a:moveTo>
                    <a:pt x="69106" y="90481"/>
                  </a:moveTo>
                  <a:cubicBezTo>
                    <a:pt x="73583" y="94862"/>
                    <a:pt x="79774" y="90195"/>
                    <a:pt x="80822" y="85527"/>
                  </a:cubicBezTo>
                  <a:cubicBezTo>
                    <a:pt x="87394" y="57333"/>
                    <a:pt x="25386" y="-33630"/>
                    <a:pt x="1193" y="13138"/>
                  </a:cubicBezTo>
                  <a:cubicBezTo>
                    <a:pt x="-3760" y="22758"/>
                    <a:pt x="7765" y="31521"/>
                    <a:pt x="16433" y="28377"/>
                  </a:cubicBezTo>
                  <a:cubicBezTo>
                    <a:pt x="37102" y="21043"/>
                    <a:pt x="57105" y="78765"/>
                    <a:pt x="69106" y="90481"/>
                  </a:cubicBezTo>
                  <a:close/>
                </a:path>
              </a:pathLst>
            </a:custGeom>
            <a:grpFill/>
            <a:ln w="9525" cap="flat">
              <a:noFill/>
              <a:prstDash val="solid"/>
              <a:miter/>
            </a:ln>
          </p:spPr>
          <p:txBody>
            <a:bodyPr rtlCol="0" anchor="ctr"/>
            <a:lstStyle/>
            <a:p>
              <a:endParaRPr lang="en-US" dirty="0"/>
            </a:p>
          </p:txBody>
        </p:sp>
        <p:sp>
          <p:nvSpPr>
            <p:cNvPr id="87" name="Graphic 20">
              <a:extLst>
                <a:ext uri="{FF2B5EF4-FFF2-40B4-BE49-F238E27FC236}">
                  <a16:creationId xmlns:a16="http://schemas.microsoft.com/office/drawing/2014/main" id="{500272AB-46FC-45A0-8005-6FE8DDC47D0C}"/>
                </a:ext>
              </a:extLst>
            </p:cNvPr>
            <p:cNvSpPr/>
            <p:nvPr/>
          </p:nvSpPr>
          <p:spPr>
            <a:xfrm>
              <a:off x="2955650" y="6055744"/>
              <a:ext cx="57627" cy="85256"/>
            </a:xfrm>
            <a:custGeom>
              <a:avLst/>
              <a:gdLst>
                <a:gd name="connsiteX0" fmla="*/ 0 w 57627"/>
                <a:gd name="connsiteY0" fmla="*/ 5465 h 85256"/>
                <a:gd name="connsiteX1" fmla="*/ 24384 w 57627"/>
                <a:gd name="connsiteY1" fmla="*/ 52423 h 85256"/>
                <a:gd name="connsiteX2" fmla="*/ 46101 w 57627"/>
                <a:gd name="connsiteY2" fmla="*/ 84332 h 85256"/>
                <a:gd name="connsiteX3" fmla="*/ 55435 w 57627"/>
                <a:gd name="connsiteY3" fmla="*/ 81855 h 85256"/>
                <a:gd name="connsiteX4" fmla="*/ 49054 w 57627"/>
                <a:gd name="connsiteY4" fmla="*/ 47946 h 85256"/>
                <a:gd name="connsiteX5" fmla="*/ 7715 w 57627"/>
                <a:gd name="connsiteY5" fmla="*/ 417 h 85256"/>
                <a:gd name="connsiteX6" fmla="*/ 0 w 57627"/>
                <a:gd name="connsiteY6" fmla="*/ 5465 h 8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27" h="85256">
                  <a:moveTo>
                    <a:pt x="0" y="5465"/>
                  </a:moveTo>
                  <a:cubicBezTo>
                    <a:pt x="190" y="22801"/>
                    <a:pt x="15145" y="38707"/>
                    <a:pt x="24384" y="52423"/>
                  </a:cubicBezTo>
                  <a:cubicBezTo>
                    <a:pt x="31337" y="62805"/>
                    <a:pt x="35528" y="77188"/>
                    <a:pt x="46101" y="84332"/>
                  </a:cubicBezTo>
                  <a:cubicBezTo>
                    <a:pt x="48958" y="86237"/>
                    <a:pt x="53911" y="85094"/>
                    <a:pt x="55435" y="81855"/>
                  </a:cubicBezTo>
                  <a:cubicBezTo>
                    <a:pt x="60865" y="70235"/>
                    <a:pt x="55245" y="58329"/>
                    <a:pt x="49054" y="47946"/>
                  </a:cubicBezTo>
                  <a:cubicBezTo>
                    <a:pt x="39529" y="31945"/>
                    <a:pt x="25622" y="7942"/>
                    <a:pt x="7715" y="417"/>
                  </a:cubicBezTo>
                  <a:cubicBezTo>
                    <a:pt x="4000" y="-1012"/>
                    <a:pt x="0" y="1369"/>
                    <a:pt x="0" y="5465"/>
                  </a:cubicBezTo>
                  <a:close/>
                </a:path>
              </a:pathLst>
            </a:custGeom>
            <a:grpFill/>
            <a:ln w="9525" cap="flat">
              <a:noFill/>
              <a:prstDash val="solid"/>
              <a:miter/>
            </a:ln>
          </p:spPr>
          <p:txBody>
            <a:bodyPr rtlCol="0" anchor="ctr"/>
            <a:lstStyle/>
            <a:p>
              <a:endParaRPr lang="en-US" dirty="0"/>
            </a:p>
          </p:txBody>
        </p:sp>
        <p:sp>
          <p:nvSpPr>
            <p:cNvPr id="88" name="Graphic 20">
              <a:extLst>
                <a:ext uri="{FF2B5EF4-FFF2-40B4-BE49-F238E27FC236}">
                  <a16:creationId xmlns:a16="http://schemas.microsoft.com/office/drawing/2014/main" id="{13B65F63-7E0C-496E-8C55-C854DF0661F9}"/>
                </a:ext>
              </a:extLst>
            </p:cNvPr>
            <p:cNvSpPr/>
            <p:nvPr/>
          </p:nvSpPr>
          <p:spPr>
            <a:xfrm>
              <a:off x="2932504" y="6068233"/>
              <a:ext cx="60728" cy="112814"/>
            </a:xfrm>
            <a:custGeom>
              <a:avLst/>
              <a:gdLst>
                <a:gd name="connsiteX0" fmla="*/ 0 w 60728"/>
                <a:gd name="connsiteY0" fmla="*/ 8598 h 112814"/>
                <a:gd name="connsiteX1" fmla="*/ 48863 w 60728"/>
                <a:gd name="connsiteY1" fmla="*/ 111468 h 112814"/>
                <a:gd name="connsiteX2" fmla="*/ 60579 w 60728"/>
                <a:gd name="connsiteY2" fmla="*/ 104228 h 112814"/>
                <a:gd name="connsiteX3" fmla="*/ 40291 w 60728"/>
                <a:gd name="connsiteY3" fmla="*/ 56508 h 112814"/>
                <a:gd name="connsiteX4" fmla="*/ 16097 w 60728"/>
                <a:gd name="connsiteY4" fmla="*/ 4121 h 112814"/>
                <a:gd name="connsiteX5" fmla="*/ 0 w 60728"/>
                <a:gd name="connsiteY5" fmla="*/ 8598 h 11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8" h="112814">
                  <a:moveTo>
                    <a:pt x="0" y="8598"/>
                  </a:moveTo>
                  <a:cubicBezTo>
                    <a:pt x="190" y="41840"/>
                    <a:pt x="21527" y="91846"/>
                    <a:pt x="48863" y="111468"/>
                  </a:cubicBezTo>
                  <a:cubicBezTo>
                    <a:pt x="54007" y="115182"/>
                    <a:pt x="61913" y="110705"/>
                    <a:pt x="60579" y="104228"/>
                  </a:cubicBezTo>
                  <a:cubicBezTo>
                    <a:pt x="57150" y="87369"/>
                    <a:pt x="47720" y="71843"/>
                    <a:pt x="40291" y="56508"/>
                  </a:cubicBezTo>
                  <a:cubicBezTo>
                    <a:pt x="31909" y="39268"/>
                    <a:pt x="26194" y="20504"/>
                    <a:pt x="16097" y="4121"/>
                  </a:cubicBezTo>
                  <a:cubicBezTo>
                    <a:pt x="11621" y="-3214"/>
                    <a:pt x="0" y="-165"/>
                    <a:pt x="0" y="8598"/>
                  </a:cubicBezTo>
                  <a:close/>
                </a:path>
              </a:pathLst>
            </a:custGeom>
            <a:grpFill/>
            <a:ln w="9525" cap="flat">
              <a:noFill/>
              <a:prstDash val="solid"/>
              <a:miter/>
            </a:ln>
          </p:spPr>
          <p:txBody>
            <a:bodyPr rtlCol="0" anchor="ctr"/>
            <a:lstStyle/>
            <a:p>
              <a:endParaRPr lang="en-US" dirty="0"/>
            </a:p>
          </p:txBody>
        </p:sp>
        <p:sp>
          <p:nvSpPr>
            <p:cNvPr id="89" name="Graphic 20">
              <a:extLst>
                <a:ext uri="{FF2B5EF4-FFF2-40B4-BE49-F238E27FC236}">
                  <a16:creationId xmlns:a16="http://schemas.microsoft.com/office/drawing/2014/main" id="{1B606A6E-28C3-40A6-8BE6-256DDD3CA31B}"/>
                </a:ext>
              </a:extLst>
            </p:cNvPr>
            <p:cNvSpPr/>
            <p:nvPr/>
          </p:nvSpPr>
          <p:spPr>
            <a:xfrm>
              <a:off x="2904602" y="6095738"/>
              <a:ext cx="107544" cy="123369"/>
            </a:xfrm>
            <a:custGeom>
              <a:avLst/>
              <a:gdLst>
                <a:gd name="connsiteX0" fmla="*/ 61525 w 107544"/>
                <a:gd name="connsiteY0" fmla="*/ 85391 h 123369"/>
                <a:gd name="connsiteX1" fmla="*/ 12852 w 107544"/>
                <a:gd name="connsiteY1" fmla="*/ 3285 h 123369"/>
                <a:gd name="connsiteX2" fmla="*/ 2280 w 107544"/>
                <a:gd name="connsiteY2" fmla="*/ 3666 h 123369"/>
                <a:gd name="connsiteX3" fmla="*/ 30188 w 107544"/>
                <a:gd name="connsiteY3" fmla="*/ 87391 h 123369"/>
                <a:gd name="connsiteX4" fmla="*/ 103911 w 107544"/>
                <a:gd name="connsiteY4" fmla="*/ 119014 h 123369"/>
                <a:gd name="connsiteX5" fmla="*/ 104578 w 107544"/>
                <a:gd name="connsiteY5" fmla="*/ 107393 h 123369"/>
                <a:gd name="connsiteX6" fmla="*/ 61525 w 107544"/>
                <a:gd name="connsiteY6" fmla="*/ 85391 h 1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44" h="123369">
                  <a:moveTo>
                    <a:pt x="61525" y="85391"/>
                  </a:moveTo>
                  <a:cubicBezTo>
                    <a:pt x="32474" y="63769"/>
                    <a:pt x="22663" y="34623"/>
                    <a:pt x="12852" y="3285"/>
                  </a:cubicBezTo>
                  <a:cubicBezTo>
                    <a:pt x="11329" y="-1477"/>
                    <a:pt x="3613" y="-810"/>
                    <a:pt x="2280" y="3666"/>
                  </a:cubicBezTo>
                  <a:cubicBezTo>
                    <a:pt x="-6579" y="33670"/>
                    <a:pt x="11995" y="64817"/>
                    <a:pt x="30188" y="87391"/>
                  </a:cubicBezTo>
                  <a:cubicBezTo>
                    <a:pt x="44952" y="105679"/>
                    <a:pt x="79718" y="134349"/>
                    <a:pt x="103911" y="119014"/>
                  </a:cubicBezTo>
                  <a:cubicBezTo>
                    <a:pt x="108388" y="116252"/>
                    <a:pt x="108864" y="110727"/>
                    <a:pt x="104578" y="107393"/>
                  </a:cubicBezTo>
                  <a:cubicBezTo>
                    <a:pt x="91719" y="97583"/>
                    <a:pt x="74956" y="95392"/>
                    <a:pt x="61525" y="8539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417F543-F07F-4230-872C-DFBE10EC474A}"/>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7D1FD511-E8EB-4C8A-BA6D-73C42776DF3B}"/>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6CD37B69-7028-49DC-A35B-8C674E540914}"/>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Shape 92">
              <a:extLst>
                <a:ext uri="{FF2B5EF4-FFF2-40B4-BE49-F238E27FC236}">
                  <a16:creationId xmlns:a16="http://schemas.microsoft.com/office/drawing/2014/main" id="{F6517D63-87B6-44FF-8289-BC84B95E6FE7}"/>
                </a:ext>
              </a:extLst>
            </p:cNvPr>
            <p:cNvSpPr/>
            <p:nvPr userDrawn="1"/>
          </p:nvSpPr>
          <p:spPr>
            <a:xfrm>
              <a:off x="3090951" y="6569857"/>
              <a:ext cx="28564" cy="72629"/>
            </a:xfrm>
            <a:custGeom>
              <a:avLst/>
              <a:gdLst>
                <a:gd name="connsiteX0" fmla="*/ 14527 w 28564"/>
                <a:gd name="connsiteY0" fmla="*/ 750 h 72629"/>
                <a:gd name="connsiteX1" fmla="*/ 8812 w 28564"/>
                <a:gd name="connsiteY1" fmla="*/ 71711 h 72629"/>
                <a:gd name="connsiteX2" fmla="*/ 1573 w 28564"/>
                <a:gd name="connsiteY2" fmla="*/ 69901 h 72629"/>
                <a:gd name="connsiteX3" fmla="*/ 4907 w 28564"/>
                <a:gd name="connsiteY3" fmla="*/ 10084 h 72629"/>
                <a:gd name="connsiteX4" fmla="*/ 14527 w 28564"/>
                <a:gd name="connsiteY4" fmla="*/ 750 h 7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4" h="72629">
                  <a:moveTo>
                    <a:pt x="14527" y="750"/>
                  </a:moveTo>
                  <a:cubicBezTo>
                    <a:pt x="39292" y="13704"/>
                    <a:pt x="27386" y="58281"/>
                    <a:pt x="8812" y="71711"/>
                  </a:cubicBezTo>
                  <a:cubicBezTo>
                    <a:pt x="6526" y="73330"/>
                    <a:pt x="2526" y="72854"/>
                    <a:pt x="1573" y="69901"/>
                  </a:cubicBezTo>
                  <a:cubicBezTo>
                    <a:pt x="-5285" y="49041"/>
                    <a:pt x="13003" y="31706"/>
                    <a:pt x="4907" y="10084"/>
                  </a:cubicBezTo>
                  <a:cubicBezTo>
                    <a:pt x="2812" y="4560"/>
                    <a:pt x="8717" y="-2298"/>
                    <a:pt x="14527" y="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93">
              <a:extLst>
                <a:ext uri="{FF2B5EF4-FFF2-40B4-BE49-F238E27FC236}">
                  <a16:creationId xmlns:a16="http://schemas.microsoft.com/office/drawing/2014/main" id="{A28D478F-137B-4411-9113-6F6DEA9FDE67}"/>
                </a:ext>
              </a:extLst>
            </p:cNvPr>
            <p:cNvSpPr/>
            <p:nvPr userDrawn="1"/>
          </p:nvSpPr>
          <p:spPr>
            <a:xfrm>
              <a:off x="3028334" y="6586757"/>
              <a:ext cx="32059" cy="76908"/>
            </a:xfrm>
            <a:custGeom>
              <a:avLst/>
              <a:gdLst>
                <a:gd name="connsiteX0" fmla="*/ 15590 w 32059"/>
                <a:gd name="connsiteY0" fmla="*/ 173 h 76908"/>
                <a:gd name="connsiteX1" fmla="*/ 19519 w 32059"/>
                <a:gd name="connsiteY1" fmla="*/ 4043 h 76908"/>
                <a:gd name="connsiteX2" fmla="*/ 23043 w 32059"/>
                <a:gd name="connsiteY2" fmla="*/ 36047 h 76908"/>
                <a:gd name="connsiteX3" fmla="*/ 26568 w 32059"/>
                <a:gd name="connsiteY3" fmla="*/ 53477 h 76908"/>
                <a:gd name="connsiteX4" fmla="*/ 30187 w 32059"/>
                <a:gd name="connsiteY4" fmla="*/ 60716 h 76908"/>
                <a:gd name="connsiteX5" fmla="*/ 28663 w 32059"/>
                <a:gd name="connsiteY5" fmla="*/ 60716 h 76908"/>
                <a:gd name="connsiteX6" fmla="*/ 29139 w 32059"/>
                <a:gd name="connsiteY6" fmla="*/ 60907 h 76908"/>
                <a:gd name="connsiteX7" fmla="*/ 31806 w 32059"/>
                <a:gd name="connsiteY7" fmla="*/ 69765 h 76908"/>
                <a:gd name="connsiteX8" fmla="*/ 19138 w 32059"/>
                <a:gd name="connsiteY8" fmla="*/ 76052 h 76908"/>
                <a:gd name="connsiteX9" fmla="*/ 10661 w 32059"/>
                <a:gd name="connsiteY9" fmla="*/ 2233 h 76908"/>
                <a:gd name="connsiteX10" fmla="*/ 15590 w 32059"/>
                <a:gd name="connsiteY10" fmla="*/ 173 h 7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59" h="76908">
                  <a:moveTo>
                    <a:pt x="15590" y="173"/>
                  </a:moveTo>
                  <a:cubicBezTo>
                    <a:pt x="17400" y="661"/>
                    <a:pt x="19043" y="2138"/>
                    <a:pt x="19519" y="4043"/>
                  </a:cubicBezTo>
                  <a:cubicBezTo>
                    <a:pt x="22186" y="14711"/>
                    <a:pt x="22472" y="25188"/>
                    <a:pt x="23043" y="36047"/>
                  </a:cubicBezTo>
                  <a:cubicBezTo>
                    <a:pt x="23329" y="42047"/>
                    <a:pt x="24091" y="47858"/>
                    <a:pt x="26568" y="53477"/>
                  </a:cubicBezTo>
                  <a:cubicBezTo>
                    <a:pt x="27615" y="56049"/>
                    <a:pt x="28854" y="58430"/>
                    <a:pt x="30187" y="60716"/>
                  </a:cubicBezTo>
                  <a:cubicBezTo>
                    <a:pt x="29616" y="60716"/>
                    <a:pt x="29139" y="60716"/>
                    <a:pt x="28663" y="60716"/>
                  </a:cubicBezTo>
                  <a:cubicBezTo>
                    <a:pt x="28758" y="60812"/>
                    <a:pt x="29044" y="60812"/>
                    <a:pt x="29139" y="60907"/>
                  </a:cubicBezTo>
                  <a:cubicBezTo>
                    <a:pt x="31902" y="63764"/>
                    <a:pt x="32473" y="65765"/>
                    <a:pt x="31806" y="69765"/>
                  </a:cubicBezTo>
                  <a:cubicBezTo>
                    <a:pt x="30854" y="75385"/>
                    <a:pt x="24186" y="78528"/>
                    <a:pt x="19138" y="76052"/>
                  </a:cubicBezTo>
                  <a:cubicBezTo>
                    <a:pt x="-8484" y="62145"/>
                    <a:pt x="-1436" y="23950"/>
                    <a:pt x="10661" y="2233"/>
                  </a:cubicBezTo>
                  <a:cubicBezTo>
                    <a:pt x="11804" y="185"/>
                    <a:pt x="13781" y="-315"/>
                    <a:pt x="15590" y="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Shape 94">
              <a:extLst>
                <a:ext uri="{FF2B5EF4-FFF2-40B4-BE49-F238E27FC236}">
                  <a16:creationId xmlns:a16="http://schemas.microsoft.com/office/drawing/2014/main" id="{4241B7E5-B803-4763-BBBC-F98B448AF087}"/>
                </a:ext>
              </a:extLst>
            </p:cNvPr>
            <p:cNvSpPr/>
            <p:nvPr userDrawn="1"/>
          </p:nvSpPr>
          <p:spPr>
            <a:xfrm>
              <a:off x="2997177" y="6619688"/>
              <a:ext cx="51445" cy="80638"/>
            </a:xfrm>
            <a:custGeom>
              <a:avLst/>
              <a:gdLst>
                <a:gd name="connsiteX0" fmla="*/ 7242 w 51445"/>
                <a:gd name="connsiteY0" fmla="*/ 1305 h 80638"/>
                <a:gd name="connsiteX1" fmla="*/ 16291 w 51445"/>
                <a:gd name="connsiteY1" fmla="*/ 2544 h 80638"/>
                <a:gd name="connsiteX2" fmla="*/ 25721 w 51445"/>
                <a:gd name="connsiteY2" fmla="*/ 34357 h 80638"/>
                <a:gd name="connsiteX3" fmla="*/ 49057 w 51445"/>
                <a:gd name="connsiteY3" fmla="*/ 69219 h 80638"/>
                <a:gd name="connsiteX4" fmla="*/ 48105 w 51445"/>
                <a:gd name="connsiteY4" fmla="*/ 79125 h 80638"/>
                <a:gd name="connsiteX5" fmla="*/ 7242 w 51445"/>
                <a:gd name="connsiteY5" fmla="*/ 48454 h 80638"/>
                <a:gd name="connsiteX6" fmla="*/ 7242 w 51445"/>
                <a:gd name="connsiteY6" fmla="*/ 1305 h 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5" h="80638">
                  <a:moveTo>
                    <a:pt x="7242" y="1305"/>
                  </a:moveTo>
                  <a:cubicBezTo>
                    <a:pt x="10100" y="-885"/>
                    <a:pt x="14196" y="-219"/>
                    <a:pt x="16291" y="2544"/>
                  </a:cubicBezTo>
                  <a:cubicBezTo>
                    <a:pt x="22863" y="11021"/>
                    <a:pt x="22482" y="24356"/>
                    <a:pt x="25721" y="34357"/>
                  </a:cubicBezTo>
                  <a:cubicBezTo>
                    <a:pt x="30293" y="48549"/>
                    <a:pt x="37246" y="59884"/>
                    <a:pt x="49057" y="69219"/>
                  </a:cubicBezTo>
                  <a:cubicBezTo>
                    <a:pt x="52296" y="71695"/>
                    <a:pt x="52486" y="77315"/>
                    <a:pt x="48105" y="79125"/>
                  </a:cubicBezTo>
                  <a:cubicBezTo>
                    <a:pt x="28959" y="86744"/>
                    <a:pt x="12957" y="63885"/>
                    <a:pt x="7242" y="48454"/>
                  </a:cubicBezTo>
                  <a:cubicBezTo>
                    <a:pt x="2385" y="35595"/>
                    <a:pt x="-6283" y="11592"/>
                    <a:pt x="7242" y="13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Freeform: Shape 95">
              <a:extLst>
                <a:ext uri="{FF2B5EF4-FFF2-40B4-BE49-F238E27FC236}">
                  <a16:creationId xmlns:a16="http://schemas.microsoft.com/office/drawing/2014/main" id="{FBEF185A-EFDF-4815-BB00-50F5E2CF1324}"/>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7" name="Freeform: Shape 96">
              <a:extLst>
                <a:ext uri="{FF2B5EF4-FFF2-40B4-BE49-F238E27FC236}">
                  <a16:creationId xmlns:a16="http://schemas.microsoft.com/office/drawing/2014/main" id="{B05845A0-C960-4D63-B3A5-19E416FA4D1B}"/>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79C5012-82DD-49AC-A636-4382A0D3F2A2}"/>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Freeform: Shape 98">
              <a:extLst>
                <a:ext uri="{FF2B5EF4-FFF2-40B4-BE49-F238E27FC236}">
                  <a16:creationId xmlns:a16="http://schemas.microsoft.com/office/drawing/2014/main" id="{905F2964-01C8-4DFC-8DDF-B53474F7D72B}"/>
                </a:ext>
              </a:extLst>
            </p:cNvPr>
            <p:cNvSpPr/>
            <p:nvPr userDrawn="1"/>
          </p:nvSpPr>
          <p:spPr>
            <a:xfrm>
              <a:off x="2869362" y="5777304"/>
              <a:ext cx="1053778" cy="1112615"/>
            </a:xfrm>
            <a:custGeom>
              <a:avLst/>
              <a:gdLst>
                <a:gd name="connsiteX0" fmla="*/ 784812 w 1053778"/>
                <a:gd name="connsiteY0" fmla="*/ 1374 h 1112615"/>
                <a:gd name="connsiteX1" fmla="*/ 790281 w 1053778"/>
                <a:gd name="connsiteY1" fmla="*/ 172178 h 1112615"/>
                <a:gd name="connsiteX2" fmla="*/ 709890 w 1053778"/>
                <a:gd name="connsiteY2" fmla="*/ 259903 h 1112615"/>
                <a:gd name="connsiteX3" fmla="*/ 635309 w 1053778"/>
                <a:gd name="connsiteY3" fmla="*/ 281906 h 1112615"/>
                <a:gd name="connsiteX4" fmla="*/ 613402 w 1053778"/>
                <a:gd name="connsiteY4" fmla="*/ 298194 h 1112615"/>
                <a:gd name="connsiteX5" fmla="*/ 495387 w 1053778"/>
                <a:gd name="connsiteY5" fmla="*/ 505553 h 1112615"/>
                <a:gd name="connsiteX6" fmla="*/ 464050 w 1053778"/>
                <a:gd name="connsiteY6" fmla="*/ 587944 h 1112615"/>
                <a:gd name="connsiteX7" fmla="*/ 460526 w 1053778"/>
                <a:gd name="connsiteY7" fmla="*/ 604041 h 1112615"/>
                <a:gd name="connsiteX8" fmla="*/ 635976 w 1053778"/>
                <a:gd name="connsiteY8" fmla="*/ 564513 h 1112615"/>
                <a:gd name="connsiteX9" fmla="*/ 722939 w 1053778"/>
                <a:gd name="connsiteY9" fmla="*/ 516221 h 1112615"/>
                <a:gd name="connsiteX10" fmla="*/ 738560 w 1053778"/>
                <a:gd name="connsiteY10" fmla="*/ 500219 h 1112615"/>
                <a:gd name="connsiteX11" fmla="*/ 749324 w 1053778"/>
                <a:gd name="connsiteY11" fmla="*/ 475454 h 1112615"/>
                <a:gd name="connsiteX12" fmla="*/ 773422 w 1053778"/>
                <a:gd name="connsiteY12" fmla="*/ 448117 h 1112615"/>
                <a:gd name="connsiteX13" fmla="*/ 946586 w 1053778"/>
                <a:gd name="connsiteY13" fmla="*/ 369346 h 1112615"/>
                <a:gd name="connsiteX14" fmla="*/ 1030597 w 1053778"/>
                <a:gd name="connsiteY14" fmla="*/ 363440 h 1112615"/>
                <a:gd name="connsiteX15" fmla="*/ 1027930 w 1053778"/>
                <a:gd name="connsiteY15" fmla="*/ 474216 h 1112615"/>
                <a:gd name="connsiteX16" fmla="*/ 814379 w 1053778"/>
                <a:gd name="connsiteY16" fmla="*/ 609185 h 1112615"/>
                <a:gd name="connsiteX17" fmla="*/ 777041 w 1053778"/>
                <a:gd name="connsiteY17" fmla="*/ 589945 h 1112615"/>
                <a:gd name="connsiteX18" fmla="*/ 642167 w 1053778"/>
                <a:gd name="connsiteY18" fmla="*/ 640427 h 1112615"/>
                <a:gd name="connsiteX19" fmla="*/ 504436 w 1053778"/>
                <a:gd name="connsiteY19" fmla="*/ 675479 h 1112615"/>
                <a:gd name="connsiteX20" fmla="*/ 424235 w 1053778"/>
                <a:gd name="connsiteY20" fmla="*/ 728819 h 1112615"/>
                <a:gd name="connsiteX21" fmla="*/ 401851 w 1053778"/>
                <a:gd name="connsiteY21" fmla="*/ 805114 h 1112615"/>
                <a:gd name="connsiteX22" fmla="*/ 366895 w 1053778"/>
                <a:gd name="connsiteY22" fmla="*/ 954752 h 1112615"/>
                <a:gd name="connsiteX23" fmla="*/ 332655 w 1053778"/>
                <a:gd name="connsiteY23" fmla="*/ 1112615 h 1112615"/>
                <a:gd name="connsiteX24" fmla="*/ 309658 w 1053778"/>
                <a:gd name="connsiteY24" fmla="*/ 1112615 h 1112615"/>
                <a:gd name="connsiteX25" fmla="*/ 345749 w 1053778"/>
                <a:gd name="connsiteY25" fmla="*/ 947608 h 1112615"/>
                <a:gd name="connsiteX26" fmla="*/ 386611 w 1053778"/>
                <a:gd name="connsiteY26" fmla="*/ 767967 h 1112615"/>
                <a:gd name="connsiteX27" fmla="*/ 449381 w 1053778"/>
                <a:gd name="connsiteY27" fmla="*/ 668049 h 1112615"/>
                <a:gd name="connsiteX28" fmla="*/ 635309 w 1053778"/>
                <a:gd name="connsiteY28" fmla="*/ 620234 h 1112615"/>
                <a:gd name="connsiteX29" fmla="*/ 764183 w 1053778"/>
                <a:gd name="connsiteY29" fmla="*/ 579086 h 1112615"/>
                <a:gd name="connsiteX30" fmla="*/ 737322 w 1053778"/>
                <a:gd name="connsiteY30" fmla="*/ 527937 h 1112615"/>
                <a:gd name="connsiteX31" fmla="*/ 640453 w 1053778"/>
                <a:gd name="connsiteY31" fmla="*/ 582991 h 1112615"/>
                <a:gd name="connsiteX32" fmla="*/ 461668 w 1053778"/>
                <a:gd name="connsiteY32" fmla="*/ 626330 h 1112615"/>
                <a:gd name="connsiteX33" fmla="*/ 448619 w 1053778"/>
                <a:gd name="connsiteY33" fmla="*/ 612995 h 1112615"/>
                <a:gd name="connsiteX34" fmla="*/ 443762 w 1053778"/>
                <a:gd name="connsiteY34" fmla="*/ 608423 h 1112615"/>
                <a:gd name="connsiteX35" fmla="*/ 464145 w 1053778"/>
                <a:gd name="connsiteY35" fmla="*/ 524413 h 1112615"/>
                <a:gd name="connsiteX36" fmla="*/ 517580 w 1053778"/>
                <a:gd name="connsiteY36" fmla="*/ 404112 h 1112615"/>
                <a:gd name="connsiteX37" fmla="*/ 583684 w 1053778"/>
                <a:gd name="connsiteY37" fmla="*/ 295051 h 1112615"/>
                <a:gd name="connsiteX38" fmla="*/ 615974 w 1053778"/>
                <a:gd name="connsiteY38" fmla="*/ 263332 h 1112615"/>
                <a:gd name="connsiteX39" fmla="*/ 723035 w 1053778"/>
                <a:gd name="connsiteY39" fmla="*/ 222565 h 1112615"/>
                <a:gd name="connsiteX40" fmla="*/ 781328 w 1053778"/>
                <a:gd name="connsiteY40" fmla="*/ 81690 h 1112615"/>
                <a:gd name="connsiteX41" fmla="*/ 777613 w 1053778"/>
                <a:gd name="connsiteY41" fmla="*/ 22636 h 1112615"/>
                <a:gd name="connsiteX42" fmla="*/ 750562 w 1053778"/>
                <a:gd name="connsiteY42" fmla="*/ 31494 h 1112615"/>
                <a:gd name="connsiteX43" fmla="*/ 688554 w 1053778"/>
                <a:gd name="connsiteY43" fmla="*/ 40447 h 1112615"/>
                <a:gd name="connsiteX44" fmla="*/ 619117 w 1053778"/>
                <a:gd name="connsiteY44" fmla="*/ 83977 h 1112615"/>
                <a:gd name="connsiteX45" fmla="*/ 566158 w 1053778"/>
                <a:gd name="connsiteY45" fmla="*/ 185418 h 1112615"/>
                <a:gd name="connsiteX46" fmla="*/ 564634 w 1053778"/>
                <a:gd name="connsiteY46" fmla="*/ 209897 h 1112615"/>
                <a:gd name="connsiteX47" fmla="*/ 572254 w 1053778"/>
                <a:gd name="connsiteY47" fmla="*/ 237615 h 1112615"/>
                <a:gd name="connsiteX48" fmla="*/ 566062 w 1053778"/>
                <a:gd name="connsiteY48" fmla="*/ 253426 h 1112615"/>
                <a:gd name="connsiteX49" fmla="*/ 476813 w 1053778"/>
                <a:gd name="connsiteY49" fmla="*/ 425448 h 1112615"/>
                <a:gd name="connsiteX50" fmla="*/ 409662 w 1053778"/>
                <a:gd name="connsiteY50" fmla="*/ 606328 h 1112615"/>
                <a:gd name="connsiteX51" fmla="*/ 396136 w 1053778"/>
                <a:gd name="connsiteY51" fmla="*/ 612423 h 1112615"/>
                <a:gd name="connsiteX52" fmla="*/ 388897 w 1053778"/>
                <a:gd name="connsiteY52" fmla="*/ 604518 h 1112615"/>
                <a:gd name="connsiteX53" fmla="*/ 340987 w 1053778"/>
                <a:gd name="connsiteY53" fmla="*/ 459738 h 1112615"/>
                <a:gd name="connsiteX54" fmla="*/ 366133 w 1053778"/>
                <a:gd name="connsiteY54" fmla="*/ 307528 h 1112615"/>
                <a:gd name="connsiteX55" fmla="*/ 372705 w 1053778"/>
                <a:gd name="connsiteY55" fmla="*/ 304099 h 1112615"/>
                <a:gd name="connsiteX56" fmla="*/ 399565 w 1053778"/>
                <a:gd name="connsiteY56" fmla="*/ 174273 h 1112615"/>
                <a:gd name="connsiteX57" fmla="*/ 352036 w 1053778"/>
                <a:gd name="connsiteY57" fmla="*/ 62069 h 1112615"/>
                <a:gd name="connsiteX58" fmla="*/ 267644 w 1053778"/>
                <a:gd name="connsiteY58" fmla="*/ 143222 h 1112615"/>
                <a:gd name="connsiteX59" fmla="*/ 280312 w 1053778"/>
                <a:gd name="connsiteY59" fmla="*/ 226756 h 1112615"/>
                <a:gd name="connsiteX60" fmla="*/ 320699 w 1053778"/>
                <a:gd name="connsiteY60" fmla="*/ 296765 h 1112615"/>
                <a:gd name="connsiteX61" fmla="*/ 322127 w 1053778"/>
                <a:gd name="connsiteY61" fmla="*/ 298194 h 1112615"/>
                <a:gd name="connsiteX62" fmla="*/ 322127 w 1053778"/>
                <a:gd name="connsiteY62" fmla="*/ 461833 h 1112615"/>
                <a:gd name="connsiteX63" fmla="*/ 350512 w 1053778"/>
                <a:gd name="connsiteY63" fmla="*/ 598231 h 1112615"/>
                <a:gd name="connsiteX64" fmla="*/ 371276 w 1053778"/>
                <a:gd name="connsiteY64" fmla="*/ 650238 h 1112615"/>
                <a:gd name="connsiteX65" fmla="*/ 268025 w 1053778"/>
                <a:gd name="connsiteY65" fmla="*/ 1081054 h 1112615"/>
                <a:gd name="connsiteX66" fmla="*/ 249166 w 1053778"/>
                <a:gd name="connsiteY66" fmla="*/ 1082673 h 1112615"/>
                <a:gd name="connsiteX67" fmla="*/ 237926 w 1053778"/>
                <a:gd name="connsiteY67" fmla="*/ 888648 h 1112615"/>
                <a:gd name="connsiteX68" fmla="*/ 240688 w 1053778"/>
                <a:gd name="connsiteY68" fmla="*/ 880838 h 1112615"/>
                <a:gd name="connsiteX69" fmla="*/ 222019 w 1053778"/>
                <a:gd name="connsiteY69" fmla="*/ 750441 h 1112615"/>
                <a:gd name="connsiteX70" fmla="*/ 123436 w 1053778"/>
                <a:gd name="connsiteY70" fmla="*/ 751393 h 1112615"/>
                <a:gd name="connsiteX71" fmla="*/ 128865 w 1053778"/>
                <a:gd name="connsiteY71" fmla="*/ 792827 h 1112615"/>
                <a:gd name="connsiteX72" fmla="*/ 107053 w 1053778"/>
                <a:gd name="connsiteY72" fmla="*/ 881410 h 1112615"/>
                <a:gd name="connsiteX73" fmla="*/ 148105 w 1053778"/>
                <a:gd name="connsiteY73" fmla="*/ 929606 h 1112615"/>
                <a:gd name="connsiteX74" fmla="*/ 205351 w 1053778"/>
                <a:gd name="connsiteY74" fmla="*/ 959610 h 1112615"/>
                <a:gd name="connsiteX75" fmla="*/ 214114 w 1053778"/>
                <a:gd name="connsiteY75" fmla="*/ 1032095 h 1112615"/>
                <a:gd name="connsiteX76" fmla="*/ 225270 w 1053778"/>
                <a:gd name="connsiteY76" fmla="*/ 1074934 h 1112615"/>
                <a:gd name="connsiteX77" fmla="*/ 239436 w 1053778"/>
                <a:gd name="connsiteY77" fmla="*/ 1112615 h 1112615"/>
                <a:gd name="connsiteX78" fmla="*/ 218963 w 1053778"/>
                <a:gd name="connsiteY78" fmla="*/ 1112615 h 1112615"/>
                <a:gd name="connsiteX79" fmla="*/ 212113 w 1053778"/>
                <a:gd name="connsiteY79" fmla="*/ 1096675 h 1112615"/>
                <a:gd name="connsiteX80" fmla="*/ 194207 w 1053778"/>
                <a:gd name="connsiteY80" fmla="*/ 1037715 h 1112615"/>
                <a:gd name="connsiteX81" fmla="*/ 189253 w 1053778"/>
                <a:gd name="connsiteY81" fmla="*/ 1003711 h 1112615"/>
                <a:gd name="connsiteX82" fmla="*/ 188872 w 1053778"/>
                <a:gd name="connsiteY82" fmla="*/ 977993 h 1112615"/>
                <a:gd name="connsiteX83" fmla="*/ 148105 w 1053778"/>
                <a:gd name="connsiteY83" fmla="*/ 954847 h 1112615"/>
                <a:gd name="connsiteX84" fmla="*/ 99433 w 1053778"/>
                <a:gd name="connsiteY84" fmla="*/ 927034 h 1112615"/>
                <a:gd name="connsiteX85" fmla="*/ 93432 w 1053778"/>
                <a:gd name="connsiteY85" fmla="*/ 832261 h 1112615"/>
                <a:gd name="connsiteX86" fmla="*/ 103528 w 1053778"/>
                <a:gd name="connsiteY86" fmla="*/ 757489 h 1112615"/>
                <a:gd name="connsiteX87" fmla="*/ 101052 w 1053778"/>
                <a:gd name="connsiteY87" fmla="*/ 718913 h 1112615"/>
                <a:gd name="connsiteX88" fmla="*/ 131532 w 1053778"/>
                <a:gd name="connsiteY88" fmla="*/ 699387 h 1112615"/>
                <a:gd name="connsiteX89" fmla="*/ 265549 w 1053778"/>
                <a:gd name="connsiteY89" fmla="*/ 759585 h 1112615"/>
                <a:gd name="connsiteX90" fmla="*/ 254976 w 1053778"/>
                <a:gd name="connsiteY90" fmla="*/ 892649 h 1112615"/>
                <a:gd name="connsiteX91" fmla="*/ 255166 w 1053778"/>
                <a:gd name="connsiteY91" fmla="*/ 896649 h 1112615"/>
                <a:gd name="connsiteX92" fmla="*/ 257738 w 1053778"/>
                <a:gd name="connsiteY92" fmla="*/ 1032000 h 1112615"/>
                <a:gd name="connsiteX93" fmla="*/ 348892 w 1053778"/>
                <a:gd name="connsiteY93" fmla="*/ 696529 h 1112615"/>
                <a:gd name="connsiteX94" fmla="*/ 331081 w 1053778"/>
                <a:gd name="connsiteY94" fmla="*/ 611090 h 1112615"/>
                <a:gd name="connsiteX95" fmla="*/ 247070 w 1053778"/>
                <a:gd name="connsiteY95" fmla="*/ 550225 h 1112615"/>
                <a:gd name="connsiteX96" fmla="*/ 166108 w 1053778"/>
                <a:gd name="connsiteY96" fmla="*/ 470882 h 1112615"/>
                <a:gd name="connsiteX97" fmla="*/ 25233 w 1053778"/>
                <a:gd name="connsiteY97" fmla="*/ 404779 h 1112615"/>
                <a:gd name="connsiteX98" fmla="*/ 52570 w 1053778"/>
                <a:gd name="connsiteY98" fmla="*/ 237043 h 1112615"/>
                <a:gd name="connsiteX99" fmla="*/ 214495 w 1053778"/>
                <a:gd name="connsiteY99" fmla="*/ 295146 h 1112615"/>
                <a:gd name="connsiteX100" fmla="*/ 225734 w 1053778"/>
                <a:gd name="connsiteY100" fmla="*/ 416780 h 1112615"/>
                <a:gd name="connsiteX101" fmla="*/ 310792 w 1053778"/>
                <a:gd name="connsiteY101" fmla="*/ 535747 h 1112615"/>
                <a:gd name="connsiteX102" fmla="*/ 306982 w 1053778"/>
                <a:gd name="connsiteY102" fmla="*/ 500124 h 1112615"/>
                <a:gd name="connsiteX103" fmla="*/ 305268 w 1053778"/>
                <a:gd name="connsiteY103" fmla="*/ 406779 h 1112615"/>
                <a:gd name="connsiteX104" fmla="*/ 311936 w 1053778"/>
                <a:gd name="connsiteY104" fmla="*/ 314863 h 1112615"/>
                <a:gd name="connsiteX105" fmla="*/ 244689 w 1053778"/>
                <a:gd name="connsiteY105" fmla="*/ 201801 h 1112615"/>
                <a:gd name="connsiteX106" fmla="*/ 254405 w 1053778"/>
                <a:gd name="connsiteY106" fmla="*/ 92740 h 1112615"/>
                <a:gd name="connsiteX107" fmla="*/ 360227 w 1053778"/>
                <a:gd name="connsiteY107" fmla="*/ 36732 h 1112615"/>
                <a:gd name="connsiteX108" fmla="*/ 423283 w 1053778"/>
                <a:gd name="connsiteY108" fmla="*/ 168559 h 1112615"/>
                <a:gd name="connsiteX109" fmla="*/ 428045 w 1053778"/>
                <a:gd name="connsiteY109" fmla="*/ 257236 h 1112615"/>
                <a:gd name="connsiteX110" fmla="*/ 410424 w 1053778"/>
                <a:gd name="connsiteY110" fmla="*/ 298670 h 1112615"/>
                <a:gd name="connsiteX111" fmla="*/ 378801 w 1053778"/>
                <a:gd name="connsiteY111" fmla="*/ 335246 h 1112615"/>
                <a:gd name="connsiteX112" fmla="*/ 369466 w 1053778"/>
                <a:gd name="connsiteY112" fmla="*/ 378871 h 1112615"/>
                <a:gd name="connsiteX113" fmla="*/ 364990 w 1053778"/>
                <a:gd name="connsiteY113" fmla="*/ 478502 h 1112615"/>
                <a:gd name="connsiteX114" fmla="*/ 393755 w 1053778"/>
                <a:gd name="connsiteY114" fmla="*/ 572609 h 1112615"/>
                <a:gd name="connsiteX115" fmla="*/ 407186 w 1053778"/>
                <a:gd name="connsiteY115" fmla="*/ 537748 h 1112615"/>
                <a:gd name="connsiteX116" fmla="*/ 450143 w 1053778"/>
                <a:gd name="connsiteY116" fmla="*/ 433639 h 1112615"/>
                <a:gd name="connsiteX117" fmla="*/ 507103 w 1053778"/>
                <a:gd name="connsiteY117" fmla="*/ 320292 h 1112615"/>
                <a:gd name="connsiteX118" fmla="*/ 541202 w 1053778"/>
                <a:gd name="connsiteY118" fmla="*/ 247521 h 1112615"/>
                <a:gd name="connsiteX119" fmla="*/ 549013 w 1053778"/>
                <a:gd name="connsiteY119" fmla="*/ 226280 h 1112615"/>
                <a:gd name="connsiteX120" fmla="*/ 545870 w 1053778"/>
                <a:gd name="connsiteY120" fmla="*/ 196943 h 1112615"/>
                <a:gd name="connsiteX121" fmla="*/ 549965 w 1053778"/>
                <a:gd name="connsiteY121" fmla="*/ 168082 h 1112615"/>
                <a:gd name="connsiteX122" fmla="*/ 564062 w 1053778"/>
                <a:gd name="connsiteY122" fmla="*/ 120457 h 1112615"/>
                <a:gd name="connsiteX123" fmla="*/ 663789 w 1053778"/>
                <a:gd name="connsiteY123" fmla="*/ 26446 h 1112615"/>
                <a:gd name="connsiteX124" fmla="*/ 762658 w 1053778"/>
                <a:gd name="connsiteY124" fmla="*/ 2633 h 1112615"/>
                <a:gd name="connsiteX125" fmla="*/ 784812 w 1053778"/>
                <a:gd name="connsiteY125" fmla="*/ 1374 h 1112615"/>
                <a:gd name="connsiteX126" fmla="*/ 123793 w 1053778"/>
                <a:gd name="connsiteY126" fmla="*/ 240365 h 1112615"/>
                <a:gd name="connsiteX127" fmla="*/ 54951 w 1053778"/>
                <a:gd name="connsiteY127" fmla="*/ 263142 h 1112615"/>
                <a:gd name="connsiteX128" fmla="*/ 27805 w 1053778"/>
                <a:gd name="connsiteY128" fmla="*/ 361249 h 1112615"/>
                <a:gd name="connsiteX129" fmla="*/ 161821 w 1053778"/>
                <a:gd name="connsiteY129" fmla="*/ 446307 h 1112615"/>
                <a:gd name="connsiteX130" fmla="*/ 178395 w 1053778"/>
                <a:gd name="connsiteY130" fmla="*/ 448117 h 1112615"/>
                <a:gd name="connsiteX131" fmla="*/ 302506 w 1053778"/>
                <a:gd name="connsiteY131" fmla="*/ 563465 h 1112615"/>
                <a:gd name="connsiteX132" fmla="*/ 258786 w 1053778"/>
                <a:gd name="connsiteY132" fmla="*/ 504791 h 1112615"/>
                <a:gd name="connsiteX133" fmla="*/ 197064 w 1053778"/>
                <a:gd name="connsiteY133" fmla="*/ 418876 h 1112615"/>
                <a:gd name="connsiteX134" fmla="*/ 181538 w 1053778"/>
                <a:gd name="connsiteY134" fmla="*/ 367440 h 1112615"/>
                <a:gd name="connsiteX135" fmla="*/ 182205 w 1053778"/>
                <a:gd name="connsiteY135" fmla="*/ 282097 h 1112615"/>
                <a:gd name="connsiteX136" fmla="*/ 123793 w 1053778"/>
                <a:gd name="connsiteY136" fmla="*/ 240365 h 1112615"/>
                <a:gd name="connsiteX137" fmla="*/ 1017833 w 1053778"/>
                <a:gd name="connsiteY137" fmla="*/ 376680 h 1112615"/>
                <a:gd name="connsiteX138" fmla="*/ 855813 w 1053778"/>
                <a:gd name="connsiteY138" fmla="*/ 416685 h 1112615"/>
                <a:gd name="connsiteX139" fmla="*/ 772755 w 1053778"/>
                <a:gd name="connsiteY139" fmla="*/ 557179 h 1112615"/>
                <a:gd name="connsiteX140" fmla="*/ 855908 w 1053778"/>
                <a:gd name="connsiteY140" fmla="*/ 591088 h 1112615"/>
                <a:gd name="connsiteX141" fmla="*/ 1007165 w 1053778"/>
                <a:gd name="connsiteY141" fmla="*/ 466596 h 1112615"/>
                <a:gd name="connsiteX142" fmla="*/ 1028787 w 1053778"/>
                <a:gd name="connsiteY142" fmla="*/ 384205 h 1112615"/>
                <a:gd name="connsiteX143" fmla="*/ 1017833 w 1053778"/>
                <a:gd name="connsiteY143" fmla="*/ 376680 h 111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053778" h="1112615">
                  <a:moveTo>
                    <a:pt x="784812" y="1374"/>
                  </a:moveTo>
                  <a:cubicBezTo>
                    <a:pt x="826775" y="16054"/>
                    <a:pt x="804116" y="143924"/>
                    <a:pt x="790281" y="172178"/>
                  </a:cubicBezTo>
                  <a:cubicBezTo>
                    <a:pt x="772660" y="208373"/>
                    <a:pt x="747323" y="241996"/>
                    <a:pt x="709890" y="259903"/>
                  </a:cubicBezTo>
                  <a:cubicBezTo>
                    <a:pt x="685316" y="271524"/>
                    <a:pt x="659312" y="271905"/>
                    <a:pt x="635309" y="281906"/>
                  </a:cubicBezTo>
                  <a:cubicBezTo>
                    <a:pt x="627023" y="285335"/>
                    <a:pt x="620069" y="291526"/>
                    <a:pt x="613402" y="298194"/>
                  </a:cubicBezTo>
                  <a:cubicBezTo>
                    <a:pt x="562824" y="359916"/>
                    <a:pt x="524629" y="430782"/>
                    <a:pt x="495387" y="505553"/>
                  </a:cubicBezTo>
                  <a:cubicBezTo>
                    <a:pt x="484910" y="532414"/>
                    <a:pt x="470622" y="559750"/>
                    <a:pt x="464050" y="587944"/>
                  </a:cubicBezTo>
                  <a:cubicBezTo>
                    <a:pt x="462907" y="592993"/>
                    <a:pt x="462240" y="598803"/>
                    <a:pt x="460526" y="604041"/>
                  </a:cubicBezTo>
                  <a:cubicBezTo>
                    <a:pt x="520152" y="596136"/>
                    <a:pt x="579588" y="586611"/>
                    <a:pt x="635976" y="564513"/>
                  </a:cubicBezTo>
                  <a:cubicBezTo>
                    <a:pt x="664456" y="553369"/>
                    <a:pt x="699889" y="536319"/>
                    <a:pt x="722939" y="516221"/>
                  </a:cubicBezTo>
                  <a:cubicBezTo>
                    <a:pt x="728559" y="511268"/>
                    <a:pt x="734274" y="506315"/>
                    <a:pt x="738560" y="500219"/>
                  </a:cubicBezTo>
                  <a:cubicBezTo>
                    <a:pt x="744085" y="492504"/>
                    <a:pt x="744752" y="483455"/>
                    <a:pt x="749324" y="475454"/>
                  </a:cubicBezTo>
                  <a:cubicBezTo>
                    <a:pt x="755324" y="464977"/>
                    <a:pt x="764183" y="455832"/>
                    <a:pt x="773422" y="448117"/>
                  </a:cubicBezTo>
                  <a:cubicBezTo>
                    <a:pt x="824476" y="405731"/>
                    <a:pt x="882388" y="383633"/>
                    <a:pt x="946586" y="369346"/>
                  </a:cubicBezTo>
                  <a:cubicBezTo>
                    <a:pt x="972780" y="363535"/>
                    <a:pt x="1004117" y="355058"/>
                    <a:pt x="1030597" y="363440"/>
                  </a:cubicBezTo>
                  <a:cubicBezTo>
                    <a:pt x="1080032" y="354296"/>
                    <a:pt x="1036312" y="456214"/>
                    <a:pt x="1027930" y="474216"/>
                  </a:cubicBezTo>
                  <a:cubicBezTo>
                    <a:pt x="990306" y="554988"/>
                    <a:pt x="916202" y="643189"/>
                    <a:pt x="814379" y="609185"/>
                  </a:cubicBezTo>
                  <a:cubicBezTo>
                    <a:pt x="800282" y="604423"/>
                    <a:pt x="787709" y="597850"/>
                    <a:pt x="777041" y="589945"/>
                  </a:cubicBezTo>
                  <a:cubicBezTo>
                    <a:pt x="732179" y="601279"/>
                    <a:pt x="686554" y="625759"/>
                    <a:pt x="642167" y="640427"/>
                  </a:cubicBezTo>
                  <a:cubicBezTo>
                    <a:pt x="597019" y="655381"/>
                    <a:pt x="550346" y="663192"/>
                    <a:pt x="504436" y="675479"/>
                  </a:cubicBezTo>
                  <a:cubicBezTo>
                    <a:pt x="469384" y="684814"/>
                    <a:pt x="439952" y="690052"/>
                    <a:pt x="424235" y="728819"/>
                  </a:cubicBezTo>
                  <a:cubicBezTo>
                    <a:pt x="414139" y="753870"/>
                    <a:pt x="407090" y="778730"/>
                    <a:pt x="401851" y="805114"/>
                  </a:cubicBezTo>
                  <a:cubicBezTo>
                    <a:pt x="391945" y="855406"/>
                    <a:pt x="378706" y="904841"/>
                    <a:pt x="366895" y="954752"/>
                  </a:cubicBezTo>
                  <a:lnTo>
                    <a:pt x="332655" y="1112615"/>
                  </a:lnTo>
                  <a:lnTo>
                    <a:pt x="309658" y="1112615"/>
                  </a:lnTo>
                  <a:lnTo>
                    <a:pt x="345749" y="947608"/>
                  </a:lnTo>
                  <a:cubicBezTo>
                    <a:pt x="360037" y="888172"/>
                    <a:pt x="369943" y="826546"/>
                    <a:pt x="386611" y="767967"/>
                  </a:cubicBezTo>
                  <a:cubicBezTo>
                    <a:pt x="396994" y="731391"/>
                    <a:pt x="409567" y="682909"/>
                    <a:pt x="449381" y="668049"/>
                  </a:cubicBezTo>
                  <a:cubicBezTo>
                    <a:pt x="509484" y="645666"/>
                    <a:pt x="574540" y="640713"/>
                    <a:pt x="635309" y="620234"/>
                  </a:cubicBezTo>
                  <a:cubicBezTo>
                    <a:pt x="677029" y="606232"/>
                    <a:pt x="720653" y="587849"/>
                    <a:pt x="764183" y="579086"/>
                  </a:cubicBezTo>
                  <a:cubicBezTo>
                    <a:pt x="749419" y="564418"/>
                    <a:pt x="739894" y="546606"/>
                    <a:pt x="737322" y="527937"/>
                  </a:cubicBezTo>
                  <a:cubicBezTo>
                    <a:pt x="713510" y="554797"/>
                    <a:pt x="670742" y="571466"/>
                    <a:pt x="640453" y="582991"/>
                  </a:cubicBezTo>
                  <a:cubicBezTo>
                    <a:pt x="583208" y="604708"/>
                    <a:pt x="522724" y="620520"/>
                    <a:pt x="461668" y="626330"/>
                  </a:cubicBezTo>
                  <a:cubicBezTo>
                    <a:pt x="452906" y="628997"/>
                    <a:pt x="447667" y="620234"/>
                    <a:pt x="448619" y="612995"/>
                  </a:cubicBezTo>
                  <a:cubicBezTo>
                    <a:pt x="446333" y="612138"/>
                    <a:pt x="444333" y="610804"/>
                    <a:pt x="443762" y="608423"/>
                  </a:cubicBezTo>
                  <a:cubicBezTo>
                    <a:pt x="436618" y="579848"/>
                    <a:pt x="454144" y="550511"/>
                    <a:pt x="464145" y="524413"/>
                  </a:cubicBezTo>
                  <a:cubicBezTo>
                    <a:pt x="479861" y="483455"/>
                    <a:pt x="498435" y="443640"/>
                    <a:pt x="517580" y="404112"/>
                  </a:cubicBezTo>
                  <a:cubicBezTo>
                    <a:pt x="533582" y="371060"/>
                    <a:pt x="554156" y="324959"/>
                    <a:pt x="583684" y="295051"/>
                  </a:cubicBezTo>
                  <a:cubicBezTo>
                    <a:pt x="591875" y="281525"/>
                    <a:pt x="602353" y="268666"/>
                    <a:pt x="615974" y="263332"/>
                  </a:cubicBezTo>
                  <a:cubicBezTo>
                    <a:pt x="652931" y="248854"/>
                    <a:pt x="690745" y="251045"/>
                    <a:pt x="723035" y="222565"/>
                  </a:cubicBezTo>
                  <a:cubicBezTo>
                    <a:pt x="764849" y="185704"/>
                    <a:pt x="783899" y="137221"/>
                    <a:pt x="781328" y="81690"/>
                  </a:cubicBezTo>
                  <a:cubicBezTo>
                    <a:pt x="781137" y="76642"/>
                    <a:pt x="777137" y="22826"/>
                    <a:pt x="777613" y="22636"/>
                  </a:cubicBezTo>
                  <a:cubicBezTo>
                    <a:pt x="768659" y="25874"/>
                    <a:pt x="759801" y="29208"/>
                    <a:pt x="750562" y="31494"/>
                  </a:cubicBezTo>
                  <a:cubicBezTo>
                    <a:pt x="729988" y="36542"/>
                    <a:pt x="708937" y="31398"/>
                    <a:pt x="688554" y="40447"/>
                  </a:cubicBezTo>
                  <a:cubicBezTo>
                    <a:pt x="664646" y="51020"/>
                    <a:pt x="637691" y="65212"/>
                    <a:pt x="619117" y="83977"/>
                  </a:cubicBezTo>
                  <a:cubicBezTo>
                    <a:pt x="591685" y="111599"/>
                    <a:pt x="568158" y="145413"/>
                    <a:pt x="566158" y="185418"/>
                  </a:cubicBezTo>
                  <a:cubicBezTo>
                    <a:pt x="565777" y="193419"/>
                    <a:pt x="563681" y="202182"/>
                    <a:pt x="564634" y="209897"/>
                  </a:cubicBezTo>
                  <a:cubicBezTo>
                    <a:pt x="565777" y="219517"/>
                    <a:pt x="572920" y="227518"/>
                    <a:pt x="572254" y="237615"/>
                  </a:cubicBezTo>
                  <a:cubicBezTo>
                    <a:pt x="571873" y="243330"/>
                    <a:pt x="568920" y="248473"/>
                    <a:pt x="566062" y="253426"/>
                  </a:cubicBezTo>
                  <a:cubicBezTo>
                    <a:pt x="533868" y="308862"/>
                    <a:pt x="502531" y="366488"/>
                    <a:pt x="476813" y="425448"/>
                  </a:cubicBezTo>
                  <a:cubicBezTo>
                    <a:pt x="452715" y="480693"/>
                    <a:pt x="416711" y="546034"/>
                    <a:pt x="409662" y="606328"/>
                  </a:cubicBezTo>
                  <a:cubicBezTo>
                    <a:pt x="408900" y="612900"/>
                    <a:pt x="401661" y="615757"/>
                    <a:pt x="396136" y="612423"/>
                  </a:cubicBezTo>
                  <a:cubicBezTo>
                    <a:pt x="392993" y="610614"/>
                    <a:pt x="390898" y="607566"/>
                    <a:pt x="388897" y="604518"/>
                  </a:cubicBezTo>
                  <a:cubicBezTo>
                    <a:pt x="359180" y="560322"/>
                    <a:pt x="340987" y="513554"/>
                    <a:pt x="340987" y="459738"/>
                  </a:cubicBezTo>
                  <a:cubicBezTo>
                    <a:pt x="340891" y="408112"/>
                    <a:pt x="353274" y="357249"/>
                    <a:pt x="366133" y="307528"/>
                  </a:cubicBezTo>
                  <a:cubicBezTo>
                    <a:pt x="366990" y="304099"/>
                    <a:pt x="370038" y="303337"/>
                    <a:pt x="372705" y="304099"/>
                  </a:cubicBezTo>
                  <a:cubicBezTo>
                    <a:pt x="406328" y="263713"/>
                    <a:pt x="415472" y="225899"/>
                    <a:pt x="399565" y="174273"/>
                  </a:cubicBezTo>
                  <a:cubicBezTo>
                    <a:pt x="388802" y="139031"/>
                    <a:pt x="379753" y="88263"/>
                    <a:pt x="352036" y="62069"/>
                  </a:cubicBezTo>
                  <a:cubicBezTo>
                    <a:pt x="301934" y="14825"/>
                    <a:pt x="269359" y="118648"/>
                    <a:pt x="267644" y="143222"/>
                  </a:cubicBezTo>
                  <a:cubicBezTo>
                    <a:pt x="265739" y="170845"/>
                    <a:pt x="264882" y="202372"/>
                    <a:pt x="280312" y="226756"/>
                  </a:cubicBezTo>
                  <a:cubicBezTo>
                    <a:pt x="296029" y="251616"/>
                    <a:pt x="314031" y="271048"/>
                    <a:pt x="320699" y="296765"/>
                  </a:cubicBezTo>
                  <a:cubicBezTo>
                    <a:pt x="321175" y="297337"/>
                    <a:pt x="321841" y="297432"/>
                    <a:pt x="322127" y="298194"/>
                  </a:cubicBezTo>
                  <a:cubicBezTo>
                    <a:pt x="342320" y="347343"/>
                    <a:pt x="318984" y="409732"/>
                    <a:pt x="322127" y="461833"/>
                  </a:cubicBezTo>
                  <a:cubicBezTo>
                    <a:pt x="324985" y="508696"/>
                    <a:pt x="327176" y="556226"/>
                    <a:pt x="350512" y="598231"/>
                  </a:cubicBezTo>
                  <a:cubicBezTo>
                    <a:pt x="359084" y="613757"/>
                    <a:pt x="371276" y="631664"/>
                    <a:pt x="371276" y="650238"/>
                  </a:cubicBezTo>
                  <a:cubicBezTo>
                    <a:pt x="371562" y="797113"/>
                    <a:pt x="289742" y="936750"/>
                    <a:pt x="268025" y="1081054"/>
                  </a:cubicBezTo>
                  <a:cubicBezTo>
                    <a:pt x="266692" y="1090198"/>
                    <a:pt x="251642" y="1092388"/>
                    <a:pt x="249166" y="1082673"/>
                  </a:cubicBezTo>
                  <a:cubicBezTo>
                    <a:pt x="233449" y="1019903"/>
                    <a:pt x="205732" y="950275"/>
                    <a:pt x="237926" y="888648"/>
                  </a:cubicBezTo>
                  <a:cubicBezTo>
                    <a:pt x="237736" y="885791"/>
                    <a:pt x="238212" y="882838"/>
                    <a:pt x="240688" y="880838"/>
                  </a:cubicBezTo>
                  <a:cubicBezTo>
                    <a:pt x="282980" y="846072"/>
                    <a:pt x="266787" y="775015"/>
                    <a:pt x="222019" y="750441"/>
                  </a:cubicBezTo>
                  <a:cubicBezTo>
                    <a:pt x="203446" y="740249"/>
                    <a:pt x="106386" y="690433"/>
                    <a:pt x="123436" y="751393"/>
                  </a:cubicBezTo>
                  <a:cubicBezTo>
                    <a:pt x="127055" y="764347"/>
                    <a:pt x="132103" y="779206"/>
                    <a:pt x="128865" y="792827"/>
                  </a:cubicBezTo>
                  <a:cubicBezTo>
                    <a:pt x="122007" y="821878"/>
                    <a:pt x="99433" y="851120"/>
                    <a:pt x="107053" y="881410"/>
                  </a:cubicBezTo>
                  <a:cubicBezTo>
                    <a:pt x="112958" y="904936"/>
                    <a:pt x="123912" y="923224"/>
                    <a:pt x="148105" y="929606"/>
                  </a:cubicBezTo>
                  <a:cubicBezTo>
                    <a:pt x="167917" y="934940"/>
                    <a:pt x="198397" y="935607"/>
                    <a:pt x="205351" y="959610"/>
                  </a:cubicBezTo>
                  <a:cubicBezTo>
                    <a:pt x="211923" y="982374"/>
                    <a:pt x="210304" y="1008568"/>
                    <a:pt x="214114" y="1032095"/>
                  </a:cubicBezTo>
                  <a:cubicBezTo>
                    <a:pt x="216638" y="1047382"/>
                    <a:pt x="220591" y="1061289"/>
                    <a:pt x="225270" y="1074934"/>
                  </a:cubicBezTo>
                  <a:lnTo>
                    <a:pt x="239436" y="1112615"/>
                  </a:lnTo>
                  <a:lnTo>
                    <a:pt x="218963" y="1112615"/>
                  </a:lnTo>
                  <a:lnTo>
                    <a:pt x="212113" y="1096675"/>
                  </a:lnTo>
                  <a:cubicBezTo>
                    <a:pt x="202684" y="1078386"/>
                    <a:pt x="197921" y="1057908"/>
                    <a:pt x="194207" y="1037715"/>
                  </a:cubicBezTo>
                  <a:cubicBezTo>
                    <a:pt x="192111" y="1026475"/>
                    <a:pt x="190111" y="1015140"/>
                    <a:pt x="189253" y="1003711"/>
                  </a:cubicBezTo>
                  <a:cubicBezTo>
                    <a:pt x="188587" y="995329"/>
                    <a:pt x="191539" y="985994"/>
                    <a:pt x="188872" y="977993"/>
                  </a:cubicBezTo>
                  <a:cubicBezTo>
                    <a:pt x="183538" y="962086"/>
                    <a:pt x="162584" y="957324"/>
                    <a:pt x="148105" y="954847"/>
                  </a:cubicBezTo>
                  <a:cubicBezTo>
                    <a:pt x="127436" y="951228"/>
                    <a:pt x="110577" y="946656"/>
                    <a:pt x="99433" y="927034"/>
                  </a:cubicBezTo>
                  <a:cubicBezTo>
                    <a:pt x="82669" y="897507"/>
                    <a:pt x="80002" y="863217"/>
                    <a:pt x="93432" y="832261"/>
                  </a:cubicBezTo>
                  <a:cubicBezTo>
                    <a:pt x="104671" y="806162"/>
                    <a:pt x="111339" y="786922"/>
                    <a:pt x="103528" y="757489"/>
                  </a:cubicBezTo>
                  <a:cubicBezTo>
                    <a:pt x="99909" y="743488"/>
                    <a:pt x="98385" y="733105"/>
                    <a:pt x="101052" y="718913"/>
                  </a:cubicBezTo>
                  <a:cubicBezTo>
                    <a:pt x="103528" y="706149"/>
                    <a:pt x="120102" y="699196"/>
                    <a:pt x="131532" y="699387"/>
                  </a:cubicBezTo>
                  <a:cubicBezTo>
                    <a:pt x="172966" y="700149"/>
                    <a:pt x="242212" y="721771"/>
                    <a:pt x="265549" y="759585"/>
                  </a:cubicBezTo>
                  <a:cubicBezTo>
                    <a:pt x="290695" y="800161"/>
                    <a:pt x="299172" y="863598"/>
                    <a:pt x="254976" y="892649"/>
                  </a:cubicBezTo>
                  <a:cubicBezTo>
                    <a:pt x="255357" y="893887"/>
                    <a:pt x="255452" y="895221"/>
                    <a:pt x="255166" y="896649"/>
                  </a:cubicBezTo>
                  <a:cubicBezTo>
                    <a:pt x="246022" y="944179"/>
                    <a:pt x="248975" y="987328"/>
                    <a:pt x="257738" y="1032000"/>
                  </a:cubicBezTo>
                  <a:cubicBezTo>
                    <a:pt x="282884" y="918652"/>
                    <a:pt x="332033" y="811306"/>
                    <a:pt x="348892" y="696529"/>
                  </a:cubicBezTo>
                  <a:cubicBezTo>
                    <a:pt x="353750" y="663763"/>
                    <a:pt x="342130" y="637951"/>
                    <a:pt x="331081" y="611090"/>
                  </a:cubicBezTo>
                  <a:cubicBezTo>
                    <a:pt x="307554" y="586992"/>
                    <a:pt x="269930" y="568323"/>
                    <a:pt x="247070" y="550225"/>
                  </a:cubicBezTo>
                  <a:cubicBezTo>
                    <a:pt x="216876" y="526222"/>
                    <a:pt x="188111" y="502505"/>
                    <a:pt x="166108" y="470882"/>
                  </a:cubicBezTo>
                  <a:cubicBezTo>
                    <a:pt x="115244" y="492980"/>
                    <a:pt x="55332" y="443164"/>
                    <a:pt x="25233" y="404779"/>
                  </a:cubicBezTo>
                  <a:cubicBezTo>
                    <a:pt x="-18106" y="349343"/>
                    <a:pt x="-3437" y="275048"/>
                    <a:pt x="52570" y="237043"/>
                  </a:cubicBezTo>
                  <a:cubicBezTo>
                    <a:pt x="121436" y="190276"/>
                    <a:pt x="187063" y="221518"/>
                    <a:pt x="214495" y="295146"/>
                  </a:cubicBezTo>
                  <a:cubicBezTo>
                    <a:pt x="231259" y="340104"/>
                    <a:pt x="188968" y="371251"/>
                    <a:pt x="225734" y="416780"/>
                  </a:cubicBezTo>
                  <a:cubicBezTo>
                    <a:pt x="256500" y="454880"/>
                    <a:pt x="281360" y="496885"/>
                    <a:pt x="310792" y="535747"/>
                  </a:cubicBezTo>
                  <a:cubicBezTo>
                    <a:pt x="309078" y="523936"/>
                    <a:pt x="307840" y="512125"/>
                    <a:pt x="306982" y="500124"/>
                  </a:cubicBezTo>
                  <a:cubicBezTo>
                    <a:pt x="304792" y="469072"/>
                    <a:pt x="303172" y="437926"/>
                    <a:pt x="305268" y="406779"/>
                  </a:cubicBezTo>
                  <a:cubicBezTo>
                    <a:pt x="307268" y="376775"/>
                    <a:pt x="318127" y="344581"/>
                    <a:pt x="311936" y="314863"/>
                  </a:cubicBezTo>
                  <a:cubicBezTo>
                    <a:pt x="289552" y="278191"/>
                    <a:pt x="250690" y="244473"/>
                    <a:pt x="244689" y="201801"/>
                  </a:cubicBezTo>
                  <a:cubicBezTo>
                    <a:pt x="239736" y="166273"/>
                    <a:pt x="239069" y="126077"/>
                    <a:pt x="254405" y="92740"/>
                  </a:cubicBezTo>
                  <a:cubicBezTo>
                    <a:pt x="272597" y="53211"/>
                    <a:pt x="314793" y="6443"/>
                    <a:pt x="360227" y="36732"/>
                  </a:cubicBezTo>
                  <a:cubicBezTo>
                    <a:pt x="396422" y="60831"/>
                    <a:pt x="412424" y="128935"/>
                    <a:pt x="423283" y="168559"/>
                  </a:cubicBezTo>
                  <a:cubicBezTo>
                    <a:pt x="431188" y="197229"/>
                    <a:pt x="434617" y="227995"/>
                    <a:pt x="428045" y="257236"/>
                  </a:cubicBezTo>
                  <a:cubicBezTo>
                    <a:pt x="424807" y="271619"/>
                    <a:pt x="419187" y="286669"/>
                    <a:pt x="410424" y="298670"/>
                  </a:cubicBezTo>
                  <a:cubicBezTo>
                    <a:pt x="400518" y="312196"/>
                    <a:pt x="385945" y="318196"/>
                    <a:pt x="378801" y="335246"/>
                  </a:cubicBezTo>
                  <a:cubicBezTo>
                    <a:pt x="373086" y="349057"/>
                    <a:pt x="371276" y="364012"/>
                    <a:pt x="369466" y="378871"/>
                  </a:cubicBezTo>
                  <a:cubicBezTo>
                    <a:pt x="365561" y="411922"/>
                    <a:pt x="361656" y="445260"/>
                    <a:pt x="364990" y="478502"/>
                  </a:cubicBezTo>
                  <a:cubicBezTo>
                    <a:pt x="368514" y="512411"/>
                    <a:pt x="378706" y="541939"/>
                    <a:pt x="393755" y="572609"/>
                  </a:cubicBezTo>
                  <a:cubicBezTo>
                    <a:pt x="396708" y="560703"/>
                    <a:pt x="401756" y="549178"/>
                    <a:pt x="407186" y="537748"/>
                  </a:cubicBezTo>
                  <a:cubicBezTo>
                    <a:pt x="423283" y="503648"/>
                    <a:pt x="435094" y="468120"/>
                    <a:pt x="450143" y="433639"/>
                  </a:cubicBezTo>
                  <a:cubicBezTo>
                    <a:pt x="467193" y="394777"/>
                    <a:pt x="488339" y="358297"/>
                    <a:pt x="507103" y="320292"/>
                  </a:cubicBezTo>
                  <a:cubicBezTo>
                    <a:pt x="519009" y="296194"/>
                    <a:pt x="529010" y="271619"/>
                    <a:pt x="541202" y="247521"/>
                  </a:cubicBezTo>
                  <a:cubicBezTo>
                    <a:pt x="544631" y="240758"/>
                    <a:pt x="548156" y="233805"/>
                    <a:pt x="549013" y="226280"/>
                  </a:cubicBezTo>
                  <a:cubicBezTo>
                    <a:pt x="550251" y="216279"/>
                    <a:pt x="546727" y="206754"/>
                    <a:pt x="545870" y="196943"/>
                  </a:cubicBezTo>
                  <a:cubicBezTo>
                    <a:pt x="545108" y="186942"/>
                    <a:pt x="547679" y="177703"/>
                    <a:pt x="549965" y="168082"/>
                  </a:cubicBezTo>
                  <a:cubicBezTo>
                    <a:pt x="553680" y="152747"/>
                    <a:pt x="556728" y="134554"/>
                    <a:pt x="564062" y="120457"/>
                  </a:cubicBezTo>
                  <a:cubicBezTo>
                    <a:pt x="586065" y="78357"/>
                    <a:pt x="623022" y="49020"/>
                    <a:pt x="663789" y="26446"/>
                  </a:cubicBezTo>
                  <a:cubicBezTo>
                    <a:pt x="695983" y="8634"/>
                    <a:pt x="729416" y="14444"/>
                    <a:pt x="762658" y="2633"/>
                  </a:cubicBezTo>
                  <a:cubicBezTo>
                    <a:pt x="771505" y="-510"/>
                    <a:pt x="778818" y="-723"/>
                    <a:pt x="784812" y="1374"/>
                  </a:cubicBezTo>
                  <a:close/>
                  <a:moveTo>
                    <a:pt x="123793" y="240365"/>
                  </a:moveTo>
                  <a:cubicBezTo>
                    <a:pt x="101219" y="236900"/>
                    <a:pt x="76906" y="244187"/>
                    <a:pt x="54951" y="263142"/>
                  </a:cubicBezTo>
                  <a:cubicBezTo>
                    <a:pt x="26376" y="287812"/>
                    <a:pt x="13708" y="324673"/>
                    <a:pt x="27805" y="361249"/>
                  </a:cubicBezTo>
                  <a:cubicBezTo>
                    <a:pt x="42949" y="400302"/>
                    <a:pt x="112672" y="479455"/>
                    <a:pt x="161821" y="446307"/>
                  </a:cubicBezTo>
                  <a:cubicBezTo>
                    <a:pt x="166679" y="442974"/>
                    <a:pt x="174776" y="442307"/>
                    <a:pt x="178395" y="448117"/>
                  </a:cubicBezTo>
                  <a:cubicBezTo>
                    <a:pt x="209161" y="496790"/>
                    <a:pt x="258024" y="528413"/>
                    <a:pt x="302506" y="563465"/>
                  </a:cubicBezTo>
                  <a:cubicBezTo>
                    <a:pt x="286028" y="545463"/>
                    <a:pt x="272216" y="525746"/>
                    <a:pt x="258786" y="504791"/>
                  </a:cubicBezTo>
                  <a:cubicBezTo>
                    <a:pt x="239831" y="475168"/>
                    <a:pt x="215542" y="448498"/>
                    <a:pt x="197064" y="418876"/>
                  </a:cubicBezTo>
                  <a:cubicBezTo>
                    <a:pt x="187158" y="402969"/>
                    <a:pt x="177633" y="386967"/>
                    <a:pt x="181538" y="367440"/>
                  </a:cubicBezTo>
                  <a:cubicBezTo>
                    <a:pt x="187349" y="338770"/>
                    <a:pt x="199826" y="310290"/>
                    <a:pt x="182205" y="282097"/>
                  </a:cubicBezTo>
                  <a:cubicBezTo>
                    <a:pt x="167203" y="258046"/>
                    <a:pt x="146367" y="243830"/>
                    <a:pt x="123793" y="240365"/>
                  </a:cubicBezTo>
                  <a:close/>
                  <a:moveTo>
                    <a:pt x="1017833" y="376680"/>
                  </a:moveTo>
                  <a:cubicBezTo>
                    <a:pt x="963350" y="380966"/>
                    <a:pt x="904010" y="392206"/>
                    <a:pt x="855813" y="416685"/>
                  </a:cubicBezTo>
                  <a:cubicBezTo>
                    <a:pt x="808664" y="440593"/>
                    <a:pt x="713700" y="499838"/>
                    <a:pt x="772755" y="557179"/>
                  </a:cubicBezTo>
                  <a:cubicBezTo>
                    <a:pt x="796091" y="579848"/>
                    <a:pt x="822475" y="593278"/>
                    <a:pt x="855908" y="591088"/>
                  </a:cubicBezTo>
                  <a:cubicBezTo>
                    <a:pt x="934204" y="585944"/>
                    <a:pt x="976114" y="534795"/>
                    <a:pt x="1007165" y="466596"/>
                  </a:cubicBezTo>
                  <a:cubicBezTo>
                    <a:pt x="1010308" y="459643"/>
                    <a:pt x="1039645" y="382204"/>
                    <a:pt x="1028787" y="384205"/>
                  </a:cubicBezTo>
                  <a:cubicBezTo>
                    <a:pt x="1022310" y="385443"/>
                    <a:pt x="1018500" y="381442"/>
                    <a:pt x="1017833" y="376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a16="http://schemas.microsoft.com/office/drawing/2014/main" id="{2BE491B6-C0D7-4B3A-86C9-DE37D9BC3103}"/>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Freeform: Shape 100">
              <a:extLst>
                <a:ext uri="{FF2B5EF4-FFF2-40B4-BE49-F238E27FC236}">
                  <a16:creationId xmlns:a16="http://schemas.microsoft.com/office/drawing/2014/main" id="{A907294E-030C-4F70-B0A3-AF926B56CD3D}"/>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27949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9" y="1114421"/>
            <a:ext cx="10514011" cy="823913"/>
          </a:xfrm>
        </p:spPr>
        <p:txBody>
          <a:bodyPr/>
          <a:lstStyle/>
          <a:p>
            <a:r>
              <a:rPr lang="en-US" dirty="0"/>
              <a:t>Market overview</a:t>
            </a:r>
          </a:p>
        </p:txBody>
      </p:sp>
      <p:sp>
        <p:nvSpPr>
          <p:cNvPr id="288" name="Content Placeholder 287">
            <a:extLst>
              <a:ext uri="{FF2B5EF4-FFF2-40B4-BE49-F238E27FC236}">
                <a16:creationId xmlns:a16="http://schemas.microsoft.com/office/drawing/2014/main" id="{053E741F-B66A-4D7D-BFBB-AECB2B7F62B5}"/>
              </a:ext>
            </a:extLst>
          </p:cNvPr>
          <p:cNvSpPr>
            <a:spLocks noGrp="1"/>
          </p:cNvSpPr>
          <p:nvPr>
            <p:ph sz="quarter" idx="18"/>
          </p:nvPr>
        </p:nvSpPr>
        <p:spPr>
          <a:xfrm>
            <a:off x="838199" y="3476625"/>
            <a:ext cx="3145517" cy="534584"/>
          </a:xfrm>
        </p:spPr>
        <p:txBody>
          <a:bodyPr/>
          <a:lstStyle/>
          <a:p>
            <a:r>
              <a:rPr lang="en-US" dirty="0"/>
              <a:t>$1</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sz="quarter" idx="15"/>
          </p:nvPr>
        </p:nvSpPr>
        <p:spPr>
          <a:xfrm>
            <a:off x="838199" y="3963584"/>
            <a:ext cx="3145517" cy="433792"/>
          </a:xfrm>
        </p:spPr>
        <p:txBody>
          <a:bodyPr>
            <a:normAutofit/>
          </a:bodyPr>
          <a:lstStyle/>
          <a:p>
            <a:r>
              <a:rPr lang="en-ZA" dirty="0"/>
              <a:t>Billion</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sz="half" idx="2"/>
          </p:nvPr>
        </p:nvSpPr>
        <p:spPr>
          <a:xfrm>
            <a:off x="839789" y="4665666"/>
            <a:ext cx="3107878" cy="1139824"/>
          </a:xfrm>
        </p:spPr>
        <p:txBody>
          <a:bodyPr vert="horz" lIns="91440" tIns="45720" rIns="91440" bIns="45720" rtlCol="0" anchor="t">
            <a:normAutofit/>
          </a:bodyPr>
          <a:lstStyle/>
          <a:p>
            <a:r>
              <a:rPr lang="en-US" noProof="1"/>
              <a:t>Few competitors</a:t>
            </a:r>
          </a:p>
          <a:p>
            <a:r>
              <a:rPr lang="en-US" noProof="1"/>
              <a:t>​Specifically targeted market​</a:t>
            </a:r>
          </a:p>
          <a:p>
            <a:r>
              <a:rPr lang="en-US" noProof="1"/>
              <a:t>Serviceable obtainable market​</a:t>
            </a:r>
            <a:endParaRPr lang="en-US" dirty="0"/>
          </a:p>
        </p:txBody>
      </p:sp>
      <p:sp>
        <p:nvSpPr>
          <p:cNvPr id="290" name="Content Placeholder 289">
            <a:extLst>
              <a:ext uri="{FF2B5EF4-FFF2-40B4-BE49-F238E27FC236}">
                <a16:creationId xmlns:a16="http://schemas.microsoft.com/office/drawing/2014/main" id="{188A05DF-CFE9-4338-8188-53BFAF395681}"/>
              </a:ext>
            </a:extLst>
          </p:cNvPr>
          <p:cNvSpPr>
            <a:spLocks noGrp="1"/>
          </p:cNvSpPr>
          <p:nvPr>
            <p:ph sz="quarter" idx="20"/>
          </p:nvPr>
        </p:nvSpPr>
        <p:spPr>
          <a:xfrm>
            <a:off x="4523242" y="3476625"/>
            <a:ext cx="3145517" cy="534584"/>
          </a:xfrm>
        </p:spPr>
        <p:txBody>
          <a:bodyPr/>
          <a:lstStyle/>
          <a:p>
            <a:r>
              <a:rPr lang="en-US" dirty="0"/>
              <a:t>$2</a:t>
            </a:r>
          </a:p>
        </p:txBody>
      </p:sp>
      <p:sp>
        <p:nvSpPr>
          <p:cNvPr id="3" name="Text Placeholder 2">
            <a:extLst>
              <a:ext uri="{FF2B5EF4-FFF2-40B4-BE49-F238E27FC236}">
                <a16:creationId xmlns:a16="http://schemas.microsoft.com/office/drawing/2014/main" id="{A4E7F907-9518-4E4A-AFAB-B2612E3C924C}"/>
              </a:ext>
            </a:extLst>
          </p:cNvPr>
          <p:cNvSpPr>
            <a:spLocks noGrp="1"/>
          </p:cNvSpPr>
          <p:nvPr>
            <p:ph sz="quarter" idx="17"/>
          </p:nvPr>
        </p:nvSpPr>
        <p:spPr>
          <a:xfrm>
            <a:off x="4523242" y="3963584"/>
            <a:ext cx="3145517" cy="433792"/>
          </a:xfrm>
        </p:spPr>
        <p:txBody>
          <a:bodyPr>
            <a:normAutofit/>
          </a:bodyPr>
          <a:lstStyle/>
          <a:p>
            <a:r>
              <a:rPr lang="en-US" dirty="0"/>
              <a:t>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quarter" idx="4"/>
          </p:nvPr>
        </p:nvSpPr>
        <p:spPr>
          <a:xfrm>
            <a:off x="4534408" y="4665666"/>
            <a:ext cx="3123184" cy="1139824"/>
          </a:xfrm>
        </p:spPr>
        <p:txBody>
          <a:bodyPr vert="horz" lIns="91440" tIns="45720" rIns="91440" bIns="45720" rtlCol="0" anchor="t">
            <a:normAutofit/>
          </a:bodyPr>
          <a:lstStyle/>
          <a:p>
            <a:r>
              <a:rPr lang="en-US" noProof="1"/>
              <a:t>Freedom to invent</a:t>
            </a:r>
          </a:p>
          <a:p>
            <a:r>
              <a:rPr lang="en-US" noProof="1"/>
              <a:t>​Selectively inclusive market​</a:t>
            </a:r>
          </a:p>
          <a:p>
            <a:r>
              <a:rPr lang="en-US" noProof="1"/>
              <a:t>Serviceable available market​</a:t>
            </a:r>
            <a:endParaRPr lang="en-ZA" noProof="1"/>
          </a:p>
        </p:txBody>
      </p:sp>
      <p:sp>
        <p:nvSpPr>
          <p:cNvPr id="289" name="Content Placeholder 288">
            <a:extLst>
              <a:ext uri="{FF2B5EF4-FFF2-40B4-BE49-F238E27FC236}">
                <a16:creationId xmlns:a16="http://schemas.microsoft.com/office/drawing/2014/main" id="{F8851B4A-1EE3-4433-9805-FE1E982B1520}"/>
              </a:ext>
            </a:extLst>
          </p:cNvPr>
          <p:cNvSpPr>
            <a:spLocks noGrp="1"/>
          </p:cNvSpPr>
          <p:nvPr>
            <p:ph sz="quarter" idx="19"/>
          </p:nvPr>
        </p:nvSpPr>
        <p:spPr>
          <a:xfrm>
            <a:off x="8197452" y="3476625"/>
            <a:ext cx="3145517" cy="534584"/>
          </a:xfrm>
        </p:spPr>
        <p:txBody>
          <a:bodyPr/>
          <a:lstStyle/>
          <a:p>
            <a:r>
              <a:rPr lang="en-US" dirty="0"/>
              <a:t>$3</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sz="quarter" idx="16"/>
          </p:nvPr>
        </p:nvSpPr>
        <p:spPr>
          <a:xfrm>
            <a:off x="8197452" y="3963584"/>
            <a:ext cx="3145517" cy="433792"/>
          </a:xfrm>
        </p:spPr>
        <p:txBody>
          <a:bodyPr>
            <a:normAutofit/>
          </a:bodyPr>
          <a:lstStyle/>
          <a:p>
            <a:r>
              <a:rPr lang="en-ZA" dirty="0"/>
              <a:t>Billion</a:t>
            </a:r>
          </a:p>
        </p:txBody>
      </p:sp>
      <p:sp>
        <p:nvSpPr>
          <p:cNvPr id="8" name="Content Placeholder 7">
            <a:extLst>
              <a:ext uri="{FF2B5EF4-FFF2-40B4-BE49-F238E27FC236}">
                <a16:creationId xmlns:a16="http://schemas.microsoft.com/office/drawing/2014/main" id="{C015B07C-1595-48D0-9810-0499B8126398}"/>
              </a:ext>
            </a:extLst>
          </p:cNvPr>
          <p:cNvSpPr>
            <a:spLocks noGrp="1"/>
          </p:cNvSpPr>
          <p:nvPr>
            <p:ph sz="quarter" idx="14"/>
          </p:nvPr>
        </p:nvSpPr>
        <p:spPr>
          <a:xfrm>
            <a:off x="8218935" y="4665666"/>
            <a:ext cx="3123184" cy="1139824"/>
          </a:xfrm>
        </p:spPr>
        <p:txBody>
          <a:bodyPr/>
          <a:lstStyle/>
          <a:p>
            <a:r>
              <a:rPr lang="en-US" noProof="1"/>
              <a:t>Opportunity to build​</a:t>
            </a:r>
          </a:p>
          <a:p>
            <a:r>
              <a:rPr lang="en-US" noProof="1"/>
              <a:t>Fully inclusive market</a:t>
            </a:r>
          </a:p>
          <a:p>
            <a:r>
              <a:rPr lang="en-US" noProof="1"/>
              <a:t>​Total addressable market​</a:t>
            </a:r>
            <a:endParaRPr lang="en-US" dirty="0"/>
          </a:p>
        </p:txBody>
      </p:sp>
      <p:sp>
        <p:nvSpPr>
          <p:cNvPr id="313" name="Date Placeholder 312">
            <a:extLst>
              <a:ext uri="{FF2B5EF4-FFF2-40B4-BE49-F238E27FC236}">
                <a16:creationId xmlns:a16="http://schemas.microsoft.com/office/drawing/2014/main" id="{FF5B9F66-8706-4225-BA13-027C4812AC08}"/>
              </a:ext>
            </a:extLst>
          </p:cNvPr>
          <p:cNvSpPr>
            <a:spLocks noGrp="1"/>
          </p:cNvSpPr>
          <p:nvPr>
            <p:ph type="dt" sz="half" idx="10"/>
          </p:nvPr>
        </p:nvSpPr>
        <p:spPr>
          <a:xfrm>
            <a:off x="838200" y="6356350"/>
            <a:ext cx="2743200" cy="365125"/>
          </a:xfrm>
        </p:spPr>
        <p:txBody>
          <a:bodyPr/>
          <a:lstStyle/>
          <a:p>
            <a:r>
              <a:rPr lang="en-US" dirty="0"/>
              <a:t>20XX</a:t>
            </a:r>
          </a:p>
        </p:txBody>
      </p:sp>
      <p:sp>
        <p:nvSpPr>
          <p:cNvPr id="314" name="Footer Placeholder 313">
            <a:extLst>
              <a:ext uri="{FF2B5EF4-FFF2-40B4-BE49-F238E27FC236}">
                <a16:creationId xmlns:a16="http://schemas.microsoft.com/office/drawing/2014/main" id="{71118374-CDD5-47D0-9C7C-747105C3D4D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15" name="Slide Number Placeholder 314">
            <a:extLst>
              <a:ext uri="{FF2B5EF4-FFF2-40B4-BE49-F238E27FC236}">
                <a16:creationId xmlns:a16="http://schemas.microsoft.com/office/drawing/2014/main" id="{3B02F257-0BDC-4E7B-8DE7-7EBD8752D37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3345-C150-4078-9778-A3DABC60100F}"/>
              </a:ext>
            </a:extLst>
          </p:cNvPr>
          <p:cNvSpPr>
            <a:spLocks noGrp="1"/>
          </p:cNvSpPr>
          <p:nvPr>
            <p:ph type="title"/>
          </p:nvPr>
        </p:nvSpPr>
        <p:spPr>
          <a:xfrm>
            <a:off x="3823667" y="892360"/>
            <a:ext cx="6286500" cy="954665"/>
          </a:xfrm>
        </p:spPr>
        <p:txBody>
          <a:bodyPr>
            <a:normAutofit/>
          </a:bodyPr>
          <a:lstStyle/>
          <a:p>
            <a:r>
              <a:rPr lang="en-US" sz="2000" dirty="0"/>
              <a:t>Gantt Chart</a:t>
            </a:r>
          </a:p>
        </p:txBody>
      </p:sp>
      <p:pic>
        <p:nvPicPr>
          <p:cNvPr id="24" name="Picture Placeholder 23" descr="A close up of a leaf">
            <a:extLst>
              <a:ext uri="{FF2B5EF4-FFF2-40B4-BE49-F238E27FC236}">
                <a16:creationId xmlns:a16="http://schemas.microsoft.com/office/drawing/2014/main"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4293" y="303646"/>
            <a:ext cx="6307138" cy="5761037"/>
          </a:xfrm>
        </p:spPr>
      </p:pic>
      <p:sp>
        <p:nvSpPr>
          <p:cNvPr id="4" name="Content Placeholder 3">
            <a:extLst>
              <a:ext uri="{FF2B5EF4-FFF2-40B4-BE49-F238E27FC236}">
                <a16:creationId xmlns:a16="http://schemas.microsoft.com/office/drawing/2014/main" id="{B6B9EE2E-BD60-4CE2-B973-A8C4114E6C9B}"/>
              </a:ext>
            </a:extLst>
          </p:cNvPr>
          <p:cNvSpPr>
            <a:spLocks noGrp="1"/>
          </p:cNvSpPr>
          <p:nvPr>
            <p:ph sz="half" idx="2"/>
          </p:nvPr>
        </p:nvSpPr>
        <p:spPr>
          <a:xfrm>
            <a:off x="4185172" y="3666992"/>
            <a:ext cx="1731374" cy="1280758"/>
          </a:xfrm>
        </p:spPr>
        <p:txBody>
          <a:bodyPr/>
          <a:lstStyle/>
          <a:p>
            <a:endParaRPr lang="en-US" dirty="0"/>
          </a:p>
        </p:txBody>
      </p:sp>
      <p:sp>
        <p:nvSpPr>
          <p:cNvPr id="10" name="Text Placeholder 9">
            <a:extLst>
              <a:ext uri="{FF2B5EF4-FFF2-40B4-BE49-F238E27FC236}">
                <a16:creationId xmlns:a16="http://schemas.microsoft.com/office/drawing/2014/main" id="{E2CCC337-70F0-440C-B207-3BD7715548D7}"/>
              </a:ext>
            </a:extLst>
          </p:cNvPr>
          <p:cNvSpPr>
            <a:spLocks noGrp="1"/>
          </p:cNvSpPr>
          <p:nvPr>
            <p:ph type="body" sz="quarter" idx="16"/>
          </p:nvPr>
        </p:nvSpPr>
        <p:spPr>
          <a:xfrm>
            <a:off x="6319238" y="3169390"/>
            <a:ext cx="1739900" cy="322461"/>
          </a:xfrm>
        </p:spPr>
        <p:txBody>
          <a:bodyPr>
            <a:normAutofit fontScale="92500" lnSpcReduction="10000"/>
          </a:bodyPr>
          <a:lstStyle/>
          <a:p>
            <a:endParaRPr lang="en-US" dirty="0"/>
          </a:p>
        </p:txBody>
      </p:sp>
      <p:sp>
        <p:nvSpPr>
          <p:cNvPr id="6" name="Content Placeholder 5">
            <a:extLst>
              <a:ext uri="{FF2B5EF4-FFF2-40B4-BE49-F238E27FC236}">
                <a16:creationId xmlns:a16="http://schemas.microsoft.com/office/drawing/2014/main" id="{2BD90892-0BF3-4D9B-9F26-EC05A172685B}"/>
              </a:ext>
            </a:extLst>
          </p:cNvPr>
          <p:cNvSpPr>
            <a:spLocks noGrp="1"/>
          </p:cNvSpPr>
          <p:nvPr>
            <p:ph sz="quarter" idx="4"/>
          </p:nvPr>
        </p:nvSpPr>
        <p:spPr>
          <a:xfrm>
            <a:off x="6319238" y="3666992"/>
            <a:ext cx="1739900" cy="1280758"/>
          </a:xfrm>
        </p:spPr>
        <p:txBody>
          <a:bodyPr/>
          <a:lstStyle/>
          <a:p>
            <a:endParaRPr lang="en-US" dirty="0"/>
          </a:p>
        </p:txBody>
      </p:sp>
      <p:sp>
        <p:nvSpPr>
          <p:cNvPr id="11" name="Text Placeholder 10">
            <a:extLst>
              <a:ext uri="{FF2B5EF4-FFF2-40B4-BE49-F238E27FC236}">
                <a16:creationId xmlns:a16="http://schemas.microsoft.com/office/drawing/2014/main" id="{51D634D0-8CFE-43E5-B8ED-1FECBB924000}"/>
              </a:ext>
            </a:extLst>
          </p:cNvPr>
          <p:cNvSpPr>
            <a:spLocks noGrp="1"/>
          </p:cNvSpPr>
          <p:nvPr>
            <p:ph type="body" sz="quarter" idx="17"/>
          </p:nvPr>
        </p:nvSpPr>
        <p:spPr>
          <a:xfrm>
            <a:off x="8461830" y="3184165"/>
            <a:ext cx="1739900" cy="322461"/>
          </a:xfrm>
        </p:spPr>
        <p:txBody>
          <a:bodyPr>
            <a:normAutofit fontScale="92500" lnSpcReduction="10000"/>
          </a:bodyPr>
          <a:lstStyle/>
          <a:p>
            <a:endParaRPr lang="en-US" dirty="0"/>
          </a:p>
        </p:txBody>
      </p:sp>
      <p:sp>
        <p:nvSpPr>
          <p:cNvPr id="8" name="Content Placeholder 7">
            <a:extLst>
              <a:ext uri="{FF2B5EF4-FFF2-40B4-BE49-F238E27FC236}">
                <a16:creationId xmlns:a16="http://schemas.microsoft.com/office/drawing/2014/main" id="{694EABBB-C304-4ED6-B67B-CC75D40675CF}"/>
              </a:ext>
            </a:extLst>
          </p:cNvPr>
          <p:cNvSpPr>
            <a:spLocks noGrp="1"/>
          </p:cNvSpPr>
          <p:nvPr>
            <p:ph sz="quarter" idx="14"/>
          </p:nvPr>
        </p:nvSpPr>
        <p:spPr>
          <a:xfrm>
            <a:off x="8461830" y="3681767"/>
            <a:ext cx="1739900" cy="1280758"/>
          </a:xfrm>
        </p:spPr>
        <p:txBody>
          <a:bodyPr>
            <a:normAutofit/>
          </a:bodyPr>
          <a:lstStyle/>
          <a:p>
            <a:endParaRPr lang="en-US" dirty="0"/>
          </a:p>
        </p:txBody>
      </p:sp>
      <p:sp>
        <p:nvSpPr>
          <p:cNvPr id="12" name="Date Placeholder 11">
            <a:extLst>
              <a:ext uri="{FF2B5EF4-FFF2-40B4-BE49-F238E27FC236}">
                <a16:creationId xmlns:a16="http://schemas.microsoft.com/office/drawing/2014/main" id="{A5E42A23-F236-4F9D-88FA-2E459551F991}"/>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4341748F-F13A-47FD-9511-AC4CD289574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5" name="Text Placeholder 4">
            <a:extLst>
              <a:ext uri="{FF2B5EF4-FFF2-40B4-BE49-F238E27FC236}">
                <a16:creationId xmlns:a16="http://schemas.microsoft.com/office/drawing/2014/main" id="{B7E96964-F957-9BB8-F129-48ADA1D0A631}"/>
              </a:ext>
            </a:extLst>
          </p:cNvPr>
          <p:cNvSpPr>
            <a:spLocks noGrp="1"/>
          </p:cNvSpPr>
          <p:nvPr>
            <p:ph type="body" idx="15"/>
          </p:nvPr>
        </p:nvSpPr>
        <p:spPr/>
        <p:txBody>
          <a:bodyPr/>
          <a:lstStyle/>
          <a:p>
            <a:endParaRPr lang="en-AU" dirty="0"/>
          </a:p>
        </p:txBody>
      </p:sp>
      <p:pic>
        <p:nvPicPr>
          <p:cNvPr id="7" name="Picture 6">
            <a:extLst>
              <a:ext uri="{FF2B5EF4-FFF2-40B4-BE49-F238E27FC236}">
                <a16:creationId xmlns:a16="http://schemas.microsoft.com/office/drawing/2014/main" id="{964CBFB2-9EFF-733B-B665-26E4C14BC662}"/>
              </a:ext>
            </a:extLst>
          </p:cNvPr>
          <p:cNvPicPr>
            <a:picLocks noChangeAspect="1"/>
          </p:cNvPicPr>
          <p:nvPr/>
        </p:nvPicPr>
        <p:blipFill rotWithShape="1">
          <a:blip r:embed="rId3"/>
          <a:srcRect t="4020"/>
          <a:stretch/>
        </p:blipFill>
        <p:spPr bwMode="auto">
          <a:xfrm>
            <a:off x="3008129" y="1230944"/>
            <a:ext cx="8362117" cy="50539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477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DA8F-230A-AC4E-BAAB-8938AB0736F7}"/>
              </a:ext>
            </a:extLst>
          </p:cNvPr>
          <p:cNvSpPr>
            <a:spLocks noGrp="1"/>
          </p:cNvSpPr>
          <p:nvPr>
            <p:ph type="title"/>
          </p:nvPr>
        </p:nvSpPr>
        <p:spPr/>
        <p:txBody>
          <a:bodyPr/>
          <a:lstStyle/>
          <a:p>
            <a:endParaRPr lang="en-AU"/>
          </a:p>
        </p:txBody>
      </p:sp>
      <p:sp>
        <p:nvSpPr>
          <p:cNvPr id="3" name="Picture Placeholder 2">
            <a:extLst>
              <a:ext uri="{FF2B5EF4-FFF2-40B4-BE49-F238E27FC236}">
                <a16:creationId xmlns:a16="http://schemas.microsoft.com/office/drawing/2014/main" id="{DDF2043C-23DC-7099-7BF7-7F502DF98330}"/>
              </a:ext>
            </a:extLst>
          </p:cNvPr>
          <p:cNvSpPr>
            <a:spLocks noGrp="1"/>
          </p:cNvSpPr>
          <p:nvPr>
            <p:ph type="pic" sz="quarter" idx="21"/>
          </p:nvPr>
        </p:nvSpPr>
        <p:spPr/>
      </p:sp>
      <p:sp>
        <p:nvSpPr>
          <p:cNvPr id="4" name="Text Placeholder 3">
            <a:extLst>
              <a:ext uri="{FF2B5EF4-FFF2-40B4-BE49-F238E27FC236}">
                <a16:creationId xmlns:a16="http://schemas.microsoft.com/office/drawing/2014/main" id="{B6B4CA03-AF6B-743A-ABBF-77F66DA65338}"/>
              </a:ext>
            </a:extLst>
          </p:cNvPr>
          <p:cNvSpPr>
            <a:spLocks noGrp="1"/>
          </p:cNvSpPr>
          <p:nvPr>
            <p:ph type="body" idx="15"/>
          </p:nvPr>
        </p:nvSpPr>
        <p:spPr/>
        <p:txBody>
          <a:bodyPr/>
          <a:lstStyle/>
          <a:p>
            <a:endParaRPr lang="en-AU"/>
          </a:p>
        </p:txBody>
      </p:sp>
      <p:sp>
        <p:nvSpPr>
          <p:cNvPr id="5" name="Content Placeholder 4">
            <a:extLst>
              <a:ext uri="{FF2B5EF4-FFF2-40B4-BE49-F238E27FC236}">
                <a16:creationId xmlns:a16="http://schemas.microsoft.com/office/drawing/2014/main" id="{77B6C248-BA64-4650-E60A-6F26FC020DF3}"/>
              </a:ext>
            </a:extLst>
          </p:cNvPr>
          <p:cNvSpPr>
            <a:spLocks noGrp="1"/>
          </p:cNvSpPr>
          <p:nvPr>
            <p:ph sz="half" idx="2"/>
          </p:nvPr>
        </p:nvSpPr>
        <p:spPr/>
        <p:txBody>
          <a:bodyPr/>
          <a:lstStyle/>
          <a:p>
            <a:endParaRPr lang="en-AU"/>
          </a:p>
        </p:txBody>
      </p:sp>
      <p:sp>
        <p:nvSpPr>
          <p:cNvPr id="6" name="Text Placeholder 5">
            <a:extLst>
              <a:ext uri="{FF2B5EF4-FFF2-40B4-BE49-F238E27FC236}">
                <a16:creationId xmlns:a16="http://schemas.microsoft.com/office/drawing/2014/main" id="{77DB4A32-B713-4536-BDD8-13D7D61DB79A}"/>
              </a:ext>
            </a:extLst>
          </p:cNvPr>
          <p:cNvSpPr>
            <a:spLocks noGrp="1"/>
          </p:cNvSpPr>
          <p:nvPr>
            <p:ph type="body" sz="quarter" idx="16"/>
          </p:nvPr>
        </p:nvSpPr>
        <p:spPr/>
        <p:txBody>
          <a:bodyPr/>
          <a:lstStyle/>
          <a:p>
            <a:endParaRPr lang="en-AU"/>
          </a:p>
        </p:txBody>
      </p:sp>
      <p:sp>
        <p:nvSpPr>
          <p:cNvPr id="7" name="Content Placeholder 6">
            <a:extLst>
              <a:ext uri="{FF2B5EF4-FFF2-40B4-BE49-F238E27FC236}">
                <a16:creationId xmlns:a16="http://schemas.microsoft.com/office/drawing/2014/main" id="{635C9791-59C4-1901-4A93-1049444BCB8B}"/>
              </a:ext>
            </a:extLst>
          </p:cNvPr>
          <p:cNvSpPr>
            <a:spLocks noGrp="1"/>
          </p:cNvSpPr>
          <p:nvPr>
            <p:ph sz="quarter" idx="4"/>
          </p:nvPr>
        </p:nvSpPr>
        <p:spPr/>
        <p:txBody>
          <a:bodyPr/>
          <a:lstStyle/>
          <a:p>
            <a:endParaRPr lang="en-AU"/>
          </a:p>
        </p:txBody>
      </p:sp>
      <p:sp>
        <p:nvSpPr>
          <p:cNvPr id="8" name="Text Placeholder 7">
            <a:extLst>
              <a:ext uri="{FF2B5EF4-FFF2-40B4-BE49-F238E27FC236}">
                <a16:creationId xmlns:a16="http://schemas.microsoft.com/office/drawing/2014/main" id="{BB801647-90B4-0393-A1FC-37E41F82C95A}"/>
              </a:ext>
            </a:extLst>
          </p:cNvPr>
          <p:cNvSpPr>
            <a:spLocks noGrp="1"/>
          </p:cNvSpPr>
          <p:nvPr>
            <p:ph type="body" sz="quarter" idx="17"/>
          </p:nvPr>
        </p:nvSpPr>
        <p:spPr/>
        <p:txBody>
          <a:bodyPr/>
          <a:lstStyle/>
          <a:p>
            <a:endParaRPr lang="en-AU"/>
          </a:p>
        </p:txBody>
      </p:sp>
      <p:sp>
        <p:nvSpPr>
          <p:cNvPr id="9" name="Content Placeholder 8">
            <a:extLst>
              <a:ext uri="{FF2B5EF4-FFF2-40B4-BE49-F238E27FC236}">
                <a16:creationId xmlns:a16="http://schemas.microsoft.com/office/drawing/2014/main" id="{B8A63493-83AF-D2F3-5E01-DE35F7A960CA}"/>
              </a:ext>
            </a:extLst>
          </p:cNvPr>
          <p:cNvSpPr>
            <a:spLocks noGrp="1"/>
          </p:cNvSpPr>
          <p:nvPr>
            <p:ph sz="quarter" idx="14"/>
          </p:nvPr>
        </p:nvSpPr>
        <p:spPr/>
        <p:txBody>
          <a:bodyPr/>
          <a:lstStyle/>
          <a:p>
            <a:endParaRPr lang="en-AU"/>
          </a:p>
        </p:txBody>
      </p:sp>
      <p:sp>
        <p:nvSpPr>
          <p:cNvPr id="10" name="Date Placeholder 9">
            <a:extLst>
              <a:ext uri="{FF2B5EF4-FFF2-40B4-BE49-F238E27FC236}">
                <a16:creationId xmlns:a16="http://schemas.microsoft.com/office/drawing/2014/main" id="{5B13A811-6A2C-7AD8-ADD8-96F033BC8F6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EF0BC3A6-7557-755B-5254-931DD4FAA1C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899D616B-B28E-4F87-7BD8-1E17D10063FC}"/>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22124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FD2F-2727-874B-7304-0570D194405A}"/>
              </a:ext>
            </a:extLst>
          </p:cNvPr>
          <p:cNvSpPr>
            <a:spLocks noGrp="1"/>
          </p:cNvSpPr>
          <p:nvPr>
            <p:ph type="title"/>
          </p:nvPr>
        </p:nvSpPr>
        <p:spPr/>
        <p:txBody>
          <a:bodyPr/>
          <a:lstStyle/>
          <a:p>
            <a:endParaRPr lang="en-AU"/>
          </a:p>
        </p:txBody>
      </p:sp>
      <p:sp>
        <p:nvSpPr>
          <p:cNvPr id="3" name="Picture Placeholder 2">
            <a:extLst>
              <a:ext uri="{FF2B5EF4-FFF2-40B4-BE49-F238E27FC236}">
                <a16:creationId xmlns:a16="http://schemas.microsoft.com/office/drawing/2014/main" id="{C66D76AD-903F-8C74-E877-F9F2EC490764}"/>
              </a:ext>
            </a:extLst>
          </p:cNvPr>
          <p:cNvSpPr>
            <a:spLocks noGrp="1"/>
          </p:cNvSpPr>
          <p:nvPr>
            <p:ph type="pic" sz="quarter" idx="18"/>
          </p:nvPr>
        </p:nvSpPr>
        <p:spPr/>
      </p:sp>
      <p:sp>
        <p:nvSpPr>
          <p:cNvPr id="4" name="Text Placeholder 3">
            <a:extLst>
              <a:ext uri="{FF2B5EF4-FFF2-40B4-BE49-F238E27FC236}">
                <a16:creationId xmlns:a16="http://schemas.microsoft.com/office/drawing/2014/main" id="{6D9B1670-4298-2CA1-743C-068392119914}"/>
              </a:ext>
            </a:extLst>
          </p:cNvPr>
          <p:cNvSpPr>
            <a:spLocks noGrp="1"/>
          </p:cNvSpPr>
          <p:nvPr>
            <p:ph type="body" sz="quarter" idx="17"/>
          </p:nvPr>
        </p:nvSpPr>
        <p:spPr/>
        <p:txBody>
          <a:bodyPr/>
          <a:lstStyle/>
          <a:p>
            <a:endParaRPr lang="en-AU"/>
          </a:p>
        </p:txBody>
      </p:sp>
      <p:sp>
        <p:nvSpPr>
          <p:cNvPr id="5" name="Picture Placeholder 4">
            <a:extLst>
              <a:ext uri="{FF2B5EF4-FFF2-40B4-BE49-F238E27FC236}">
                <a16:creationId xmlns:a16="http://schemas.microsoft.com/office/drawing/2014/main" id="{25DD8099-77F2-27B7-F90D-D7AE7542A872}"/>
              </a:ext>
            </a:extLst>
          </p:cNvPr>
          <p:cNvSpPr>
            <a:spLocks noGrp="1"/>
          </p:cNvSpPr>
          <p:nvPr>
            <p:ph type="pic" sz="quarter" idx="19"/>
          </p:nvPr>
        </p:nvSpPr>
        <p:spPr/>
      </p:sp>
      <p:sp>
        <p:nvSpPr>
          <p:cNvPr id="6" name="Date Placeholder 5">
            <a:extLst>
              <a:ext uri="{FF2B5EF4-FFF2-40B4-BE49-F238E27FC236}">
                <a16:creationId xmlns:a16="http://schemas.microsoft.com/office/drawing/2014/main" id="{B0152EF7-4F9E-F987-BAEE-64ADFCF36B73}"/>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93093AED-0DF0-33F3-D136-E72B66143668}"/>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6DA35FF-D49D-1A84-3A8B-84C3564A73EC}"/>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304421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124CE40-DDE5-D650-5F1F-BE8D45ABB08F}"/>
              </a:ext>
            </a:extLst>
          </p:cNvPr>
          <p:cNvSpPr>
            <a:spLocks noGrp="1"/>
          </p:cNvSpPr>
          <p:nvPr>
            <p:ph type="title"/>
          </p:nvPr>
        </p:nvSpPr>
        <p:spPr/>
        <p:txBody>
          <a:bodyPr/>
          <a:lstStyle/>
          <a:p>
            <a:endParaRPr lang="en-AU"/>
          </a:p>
        </p:txBody>
      </p:sp>
      <p:pic>
        <p:nvPicPr>
          <p:cNvPr id="4" name="Picture 3" descr="Table&#10;&#10;Description automatically generated">
            <a:extLst>
              <a:ext uri="{FF2B5EF4-FFF2-40B4-BE49-F238E27FC236}">
                <a16:creationId xmlns:a16="http://schemas.microsoft.com/office/drawing/2014/main" id="{366A7DEC-19E4-87FF-26D7-6987923CE189}"/>
              </a:ext>
            </a:extLst>
          </p:cNvPr>
          <p:cNvPicPr>
            <a:picLocks noChangeAspect="1"/>
          </p:cNvPicPr>
          <p:nvPr/>
        </p:nvPicPr>
        <p:blipFill>
          <a:blip r:embed="rId2"/>
          <a:stretch>
            <a:fillRect/>
          </a:stretch>
        </p:blipFill>
        <p:spPr>
          <a:xfrm>
            <a:off x="715621" y="964870"/>
            <a:ext cx="5563003" cy="3234443"/>
          </a:xfrm>
          <a:prstGeom prst="rect">
            <a:avLst/>
          </a:prstGeom>
          <a:ln>
            <a:noFill/>
          </a:ln>
          <a:effectLst>
            <a:softEdge rad="112500"/>
          </a:effectLst>
        </p:spPr>
      </p:pic>
      <p:pic>
        <p:nvPicPr>
          <p:cNvPr id="15" name="Picture 14" descr="Table&#10;&#10;Description automatically generated">
            <a:extLst>
              <a:ext uri="{FF2B5EF4-FFF2-40B4-BE49-F238E27FC236}">
                <a16:creationId xmlns:a16="http://schemas.microsoft.com/office/drawing/2014/main" id="{BB30A483-C236-4196-A143-E3DF97E60554}"/>
              </a:ext>
            </a:extLst>
          </p:cNvPr>
          <p:cNvPicPr>
            <a:picLocks noChangeAspect="1"/>
          </p:cNvPicPr>
          <p:nvPr/>
        </p:nvPicPr>
        <p:blipFill>
          <a:blip r:embed="rId3"/>
          <a:stretch>
            <a:fillRect/>
          </a:stretch>
        </p:blipFill>
        <p:spPr>
          <a:xfrm>
            <a:off x="6278624" y="964869"/>
            <a:ext cx="4974007" cy="3234443"/>
          </a:xfrm>
          <a:prstGeom prst="rect">
            <a:avLst/>
          </a:prstGeom>
          <a:ln>
            <a:noFill/>
          </a:ln>
          <a:effectLst>
            <a:softEdge rad="112500"/>
          </a:effectLst>
        </p:spPr>
      </p:pic>
      <p:sp>
        <p:nvSpPr>
          <p:cNvPr id="21" name="TextBox 20">
            <a:extLst>
              <a:ext uri="{FF2B5EF4-FFF2-40B4-BE49-F238E27FC236}">
                <a16:creationId xmlns:a16="http://schemas.microsoft.com/office/drawing/2014/main" id="{FD318562-4142-B9FB-4AE3-4CB059ADDC38}"/>
              </a:ext>
            </a:extLst>
          </p:cNvPr>
          <p:cNvSpPr txBox="1"/>
          <p:nvPr/>
        </p:nvSpPr>
        <p:spPr>
          <a:xfrm>
            <a:off x="3359470" y="4844845"/>
            <a:ext cx="4974007" cy="707886"/>
          </a:xfrm>
          <a:prstGeom prst="rect">
            <a:avLst/>
          </a:prstGeom>
          <a:noFill/>
        </p:spPr>
        <p:txBody>
          <a:bodyPr wrap="square" rtlCol="0">
            <a:spAutoFit/>
          </a:bodyPr>
          <a:lstStyle/>
          <a:p>
            <a:r>
              <a:rPr lang="en-AU" sz="4000" dirty="0">
                <a:solidFill>
                  <a:srgbClr val="FFFF00"/>
                </a:solidFill>
                <a:latin typeface="Agency FB" panose="020B0503020202020204" pitchFamily="34" charset="0"/>
              </a:rPr>
              <a:t>Functional requirements</a:t>
            </a:r>
          </a:p>
        </p:txBody>
      </p:sp>
    </p:spTree>
    <p:extLst>
      <p:ext uri="{BB962C8B-B14F-4D97-AF65-F5344CB8AC3E}">
        <p14:creationId xmlns:p14="http://schemas.microsoft.com/office/powerpoint/2010/main" val="317176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E0F0-FC17-47B2-5800-A580BE71F972}"/>
              </a:ext>
            </a:extLst>
          </p:cNvPr>
          <p:cNvSpPr>
            <a:spLocks noGrp="1"/>
          </p:cNvSpPr>
          <p:nvPr>
            <p:ph type="title"/>
          </p:nvPr>
        </p:nvSpPr>
        <p:spPr/>
        <p:txBody>
          <a:bodyPr/>
          <a:lstStyle/>
          <a:p>
            <a:endParaRPr lang="en-AU"/>
          </a:p>
        </p:txBody>
      </p:sp>
      <p:pic>
        <p:nvPicPr>
          <p:cNvPr id="4" name="Picture 3" descr="Table&#10;&#10;Description automatically generated">
            <a:extLst>
              <a:ext uri="{FF2B5EF4-FFF2-40B4-BE49-F238E27FC236}">
                <a16:creationId xmlns:a16="http://schemas.microsoft.com/office/drawing/2014/main" id="{2A47A690-9517-B174-C4D5-621782A40254}"/>
              </a:ext>
            </a:extLst>
          </p:cNvPr>
          <p:cNvPicPr>
            <a:picLocks noChangeAspect="1"/>
          </p:cNvPicPr>
          <p:nvPr/>
        </p:nvPicPr>
        <p:blipFill>
          <a:blip r:embed="rId2"/>
          <a:stretch>
            <a:fillRect/>
          </a:stretch>
        </p:blipFill>
        <p:spPr>
          <a:xfrm>
            <a:off x="444536" y="751867"/>
            <a:ext cx="5560153" cy="5678430"/>
          </a:xfrm>
          <a:prstGeom prst="rect">
            <a:avLst/>
          </a:prstGeom>
          <a:ln>
            <a:noFill/>
          </a:ln>
          <a:effectLst>
            <a:softEdge rad="112500"/>
          </a:effectLst>
        </p:spPr>
      </p:pic>
      <p:pic>
        <p:nvPicPr>
          <p:cNvPr id="6" name="Picture 5" descr="Table&#10;&#10;Description automatically generated">
            <a:extLst>
              <a:ext uri="{FF2B5EF4-FFF2-40B4-BE49-F238E27FC236}">
                <a16:creationId xmlns:a16="http://schemas.microsoft.com/office/drawing/2014/main" id="{8A17ED71-472C-2D50-B3A2-AB4330D216F2}"/>
              </a:ext>
            </a:extLst>
          </p:cNvPr>
          <p:cNvPicPr>
            <a:picLocks noChangeAspect="1"/>
          </p:cNvPicPr>
          <p:nvPr/>
        </p:nvPicPr>
        <p:blipFill>
          <a:blip r:embed="rId3"/>
          <a:stretch>
            <a:fillRect/>
          </a:stretch>
        </p:blipFill>
        <p:spPr>
          <a:xfrm>
            <a:off x="5913378" y="751867"/>
            <a:ext cx="5229434" cy="5176208"/>
          </a:xfrm>
          <a:prstGeom prst="rect">
            <a:avLst/>
          </a:prstGeom>
          <a:ln>
            <a:noFill/>
          </a:ln>
          <a:effectLst>
            <a:softEdge rad="112500"/>
          </a:effectLst>
        </p:spPr>
      </p:pic>
    </p:spTree>
    <p:extLst>
      <p:ext uri="{BB962C8B-B14F-4D97-AF65-F5344CB8AC3E}">
        <p14:creationId xmlns:p14="http://schemas.microsoft.com/office/powerpoint/2010/main" val="335269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9" y="507139"/>
            <a:ext cx="10514011" cy="823913"/>
          </a:xfrm>
        </p:spPr>
        <p:txBody>
          <a:bodyPr/>
          <a:lstStyle/>
          <a:p>
            <a:r>
              <a:rPr lang="en-US" dirty="0"/>
              <a:t>DFD</a:t>
            </a:r>
          </a:p>
        </p:txBody>
      </p:sp>
      <p:sp>
        <p:nvSpPr>
          <p:cNvPr id="23" name="Date Placeholder 22">
            <a:extLst>
              <a:ext uri="{FF2B5EF4-FFF2-40B4-BE49-F238E27FC236}">
                <a16:creationId xmlns:a16="http://schemas.microsoft.com/office/drawing/2014/main" id="{2598CB17-D938-4E54-8320-77714556F546}"/>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151BE3DF-7273-4ECE-ABE8-6F4A6CD7ED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2" name="Content Placeholder 1">
            <a:extLst>
              <a:ext uri="{FF2B5EF4-FFF2-40B4-BE49-F238E27FC236}">
                <a16:creationId xmlns:a16="http://schemas.microsoft.com/office/drawing/2014/main" id="{6E4E6121-9E5F-061F-CEFA-4AC5F0BE554C}"/>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9193" y="1413134"/>
            <a:ext cx="6026807" cy="4108324"/>
          </a:xfrm>
          <a:prstGeom prst="rect">
            <a:avLst/>
          </a:prstGeom>
        </p:spPr>
      </p:pic>
      <p:pic>
        <p:nvPicPr>
          <p:cNvPr id="9" name="Picture 8">
            <a:extLst>
              <a:ext uri="{FF2B5EF4-FFF2-40B4-BE49-F238E27FC236}">
                <a16:creationId xmlns:a16="http://schemas.microsoft.com/office/drawing/2014/main" id="{27081D6A-89E4-37C0-2688-41CEDF5674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145" y="1413133"/>
            <a:ext cx="5283856" cy="4108325"/>
          </a:xfrm>
          <a:prstGeom prst="rect">
            <a:avLst/>
          </a:prstGeom>
          <a:noFill/>
        </p:spPr>
      </p:pic>
      <p:sp>
        <p:nvSpPr>
          <p:cNvPr id="10" name="TextBox 9">
            <a:extLst>
              <a:ext uri="{FF2B5EF4-FFF2-40B4-BE49-F238E27FC236}">
                <a16:creationId xmlns:a16="http://schemas.microsoft.com/office/drawing/2014/main" id="{85A55F15-6C3D-3651-E3E9-D1D5D3D0FD43}"/>
              </a:ext>
            </a:extLst>
          </p:cNvPr>
          <p:cNvSpPr txBox="1"/>
          <p:nvPr/>
        </p:nvSpPr>
        <p:spPr>
          <a:xfrm>
            <a:off x="1608740" y="5569572"/>
            <a:ext cx="1540859" cy="369332"/>
          </a:xfrm>
          <a:prstGeom prst="rect">
            <a:avLst/>
          </a:prstGeom>
          <a:noFill/>
        </p:spPr>
        <p:txBody>
          <a:bodyPr wrap="square" rtlCol="0">
            <a:spAutoFit/>
          </a:bodyPr>
          <a:lstStyle/>
          <a:p>
            <a:r>
              <a:rPr lang="en-AU" dirty="0">
                <a:solidFill>
                  <a:srgbClr val="00B0F0"/>
                </a:solidFill>
              </a:rPr>
              <a:t>Fig</a:t>
            </a:r>
            <a:r>
              <a:rPr lang="en-AU" dirty="0"/>
              <a:t>:</a:t>
            </a:r>
            <a:r>
              <a:rPr lang="en-AU" dirty="0">
                <a:solidFill>
                  <a:srgbClr val="00B0F0"/>
                </a:solidFill>
              </a:rPr>
              <a:t>DFD0</a:t>
            </a:r>
          </a:p>
        </p:txBody>
      </p:sp>
      <p:sp>
        <p:nvSpPr>
          <p:cNvPr id="13" name="TextBox 12">
            <a:extLst>
              <a:ext uri="{FF2B5EF4-FFF2-40B4-BE49-F238E27FC236}">
                <a16:creationId xmlns:a16="http://schemas.microsoft.com/office/drawing/2014/main" id="{0751F212-BADF-88E5-B4FA-DFF85536E24E}"/>
              </a:ext>
            </a:extLst>
          </p:cNvPr>
          <p:cNvSpPr txBox="1"/>
          <p:nvPr/>
        </p:nvSpPr>
        <p:spPr>
          <a:xfrm>
            <a:off x="8280400" y="5569572"/>
            <a:ext cx="1371600" cy="369332"/>
          </a:xfrm>
          <a:prstGeom prst="rect">
            <a:avLst/>
          </a:prstGeom>
          <a:noFill/>
        </p:spPr>
        <p:txBody>
          <a:bodyPr wrap="square" rtlCol="0">
            <a:spAutoFit/>
          </a:bodyPr>
          <a:lstStyle/>
          <a:p>
            <a:r>
              <a:rPr lang="en-AU" dirty="0">
                <a:solidFill>
                  <a:srgbClr val="00B0F0"/>
                </a:solidFill>
              </a:rPr>
              <a:t>Fig: DFD1</a:t>
            </a:r>
          </a:p>
        </p:txBody>
      </p:sp>
    </p:spTree>
    <p:extLst>
      <p:ext uri="{BB962C8B-B14F-4D97-AF65-F5344CB8AC3E}">
        <p14:creationId xmlns:p14="http://schemas.microsoft.com/office/powerpoint/2010/main" val="415169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F6F223A-E29E-2FCE-5280-86D65D9F651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D27BF20-6F85-3760-9B05-D9BD1D69A782}"/>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40E0F9A-1456-8CED-D30C-F67B9D51380A}"/>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13" name="Picture 12" descr="Diagram, schematic&#10;&#10;Description automatically generated">
            <a:extLst>
              <a:ext uri="{FF2B5EF4-FFF2-40B4-BE49-F238E27FC236}">
                <a16:creationId xmlns:a16="http://schemas.microsoft.com/office/drawing/2014/main" id="{6A550D70-655C-F684-5E3E-8C9702376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081" y="382523"/>
            <a:ext cx="3069326" cy="3046477"/>
          </a:xfrm>
          <a:prstGeom prst="rect">
            <a:avLst/>
          </a:prstGeom>
        </p:spPr>
      </p:pic>
      <p:pic>
        <p:nvPicPr>
          <p:cNvPr id="14" name="Picture 13">
            <a:extLst>
              <a:ext uri="{FF2B5EF4-FFF2-40B4-BE49-F238E27FC236}">
                <a16:creationId xmlns:a16="http://schemas.microsoft.com/office/drawing/2014/main" id="{04F25C8E-1B17-B539-F547-183415DB8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52" y="382523"/>
            <a:ext cx="2479729" cy="3046477"/>
          </a:xfrm>
          <a:prstGeom prst="rect">
            <a:avLst/>
          </a:prstGeom>
        </p:spPr>
      </p:pic>
      <p:pic>
        <p:nvPicPr>
          <p:cNvPr id="15" name="Picture 14" descr="Diagram, schematic&#10;&#10;Description automatically generated">
            <a:extLst>
              <a:ext uri="{FF2B5EF4-FFF2-40B4-BE49-F238E27FC236}">
                <a16:creationId xmlns:a16="http://schemas.microsoft.com/office/drawing/2014/main" id="{9E2B7D94-B854-6281-6B28-B9DAFF2D6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908" y="365813"/>
            <a:ext cx="3845336" cy="3046478"/>
          </a:xfrm>
          <a:prstGeom prst="rect">
            <a:avLst/>
          </a:prstGeom>
        </p:spPr>
      </p:pic>
      <p:pic>
        <p:nvPicPr>
          <p:cNvPr id="17" name="Picture 16">
            <a:extLst>
              <a:ext uri="{FF2B5EF4-FFF2-40B4-BE49-F238E27FC236}">
                <a16:creationId xmlns:a16="http://schemas.microsoft.com/office/drawing/2014/main" id="{C8F6E178-70EB-8755-966B-7A5DE3518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0244" y="353196"/>
            <a:ext cx="2566694" cy="3075804"/>
          </a:xfrm>
          <a:prstGeom prst="rect">
            <a:avLst/>
          </a:prstGeom>
        </p:spPr>
      </p:pic>
      <p:pic>
        <p:nvPicPr>
          <p:cNvPr id="19" name="Picture 18" descr="Diagram&#10;&#10;Description automatically generated">
            <a:extLst>
              <a:ext uri="{FF2B5EF4-FFF2-40B4-BE49-F238E27FC236}">
                <a16:creationId xmlns:a16="http://schemas.microsoft.com/office/drawing/2014/main" id="{ECFA3DAB-35A0-6264-59E3-42418009E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969" y="3735456"/>
            <a:ext cx="2413385" cy="3046477"/>
          </a:xfrm>
          <a:prstGeom prst="rect">
            <a:avLst/>
          </a:prstGeom>
        </p:spPr>
      </p:pic>
      <p:pic>
        <p:nvPicPr>
          <p:cNvPr id="20" name="Picture 19" descr="Diagram&#10;&#10;Description automatically generated">
            <a:extLst>
              <a:ext uri="{FF2B5EF4-FFF2-40B4-BE49-F238E27FC236}">
                <a16:creationId xmlns:a16="http://schemas.microsoft.com/office/drawing/2014/main" id="{039B3464-8B0A-32B2-DFF1-BFA4EBE03D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0658" y="3701553"/>
            <a:ext cx="2556923" cy="3046477"/>
          </a:xfrm>
          <a:prstGeom prst="rect">
            <a:avLst/>
          </a:prstGeom>
        </p:spPr>
      </p:pic>
      <p:pic>
        <p:nvPicPr>
          <p:cNvPr id="21" name="Picture 20" descr="Diagram&#10;&#10;Description automatically generated">
            <a:extLst>
              <a:ext uri="{FF2B5EF4-FFF2-40B4-BE49-F238E27FC236}">
                <a16:creationId xmlns:a16="http://schemas.microsoft.com/office/drawing/2014/main" id="{85E01C90-A4C1-DE64-68A6-4D7514E6A8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2251" y="3703402"/>
            <a:ext cx="2112258" cy="3044628"/>
          </a:xfrm>
          <a:prstGeom prst="rect">
            <a:avLst/>
          </a:prstGeom>
        </p:spPr>
      </p:pic>
      <p:pic>
        <p:nvPicPr>
          <p:cNvPr id="22" name="Picture 21">
            <a:extLst>
              <a:ext uri="{FF2B5EF4-FFF2-40B4-BE49-F238E27FC236}">
                <a16:creationId xmlns:a16="http://schemas.microsoft.com/office/drawing/2014/main" id="{7C58F64A-DEAB-4884-E280-8533E01843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9179" y="3677940"/>
            <a:ext cx="2937986" cy="3103994"/>
          </a:xfrm>
          <a:prstGeom prst="rect">
            <a:avLst/>
          </a:prstGeom>
        </p:spPr>
      </p:pic>
      <p:pic>
        <p:nvPicPr>
          <p:cNvPr id="23" name="Picture 22" descr="Diagram&#10;&#10;Description automatically generated">
            <a:extLst>
              <a:ext uri="{FF2B5EF4-FFF2-40B4-BE49-F238E27FC236}">
                <a16:creationId xmlns:a16="http://schemas.microsoft.com/office/drawing/2014/main" id="{5D91111B-62AE-0F50-CC62-ABEB442B6E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02757" y="3677940"/>
            <a:ext cx="2106578" cy="3103993"/>
          </a:xfrm>
          <a:prstGeom prst="rect">
            <a:avLst/>
          </a:prstGeom>
        </p:spPr>
      </p:pic>
    </p:spTree>
    <p:extLst>
      <p:ext uri="{BB962C8B-B14F-4D97-AF65-F5344CB8AC3E}">
        <p14:creationId xmlns:p14="http://schemas.microsoft.com/office/powerpoint/2010/main" val="317221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8C6B-C666-6D5C-8CE1-8136C3412739}"/>
              </a:ext>
            </a:extLst>
          </p:cNvPr>
          <p:cNvSpPr>
            <a:spLocks noGrp="1"/>
          </p:cNvSpPr>
          <p:nvPr>
            <p:ph type="title"/>
          </p:nvPr>
        </p:nvSpPr>
        <p:spPr/>
        <p:txBody>
          <a:bodyPr/>
          <a:lstStyle/>
          <a:p>
            <a:endParaRPr lang="en-AU" dirty="0"/>
          </a:p>
        </p:txBody>
      </p:sp>
      <p:sp>
        <p:nvSpPr>
          <p:cNvPr id="7" name="Date Placeholder 6">
            <a:extLst>
              <a:ext uri="{FF2B5EF4-FFF2-40B4-BE49-F238E27FC236}">
                <a16:creationId xmlns:a16="http://schemas.microsoft.com/office/drawing/2014/main" id="{CB3460F1-4E59-029B-9BED-0619363D7C5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967E53C-8A8A-1A70-67A7-446A1FCBC7A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F6B8A0AB-8E26-A459-2311-C1B998A5F6B6}"/>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5" name="Content Placeholder 14">
            <a:extLst>
              <a:ext uri="{FF2B5EF4-FFF2-40B4-BE49-F238E27FC236}">
                <a16:creationId xmlns:a16="http://schemas.microsoft.com/office/drawing/2014/main" id="{BC23CEEC-BB2D-BA92-AD1C-6614479AB1A5}"/>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271206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E9AA-457A-4EFB-841E-46C13894FD38}"/>
              </a:ext>
            </a:extLst>
          </p:cNvPr>
          <p:cNvSpPr>
            <a:spLocks noGrp="1"/>
          </p:cNvSpPr>
          <p:nvPr>
            <p:ph type="title"/>
          </p:nvPr>
        </p:nvSpPr>
        <p:spPr>
          <a:xfrm>
            <a:off x="1295400" y="2812955"/>
            <a:ext cx="2971800" cy="787273"/>
          </a:xfrm>
        </p:spPr>
        <p:txBody>
          <a:bodyPr/>
          <a:lstStyle/>
          <a:p>
            <a:endParaRPr lang="en-US" dirty="0"/>
          </a:p>
        </p:txBody>
      </p:sp>
      <p:pic>
        <p:nvPicPr>
          <p:cNvPr id="30" name="Picture Placeholder 29" descr="A close-up of a plant">
            <a:extLst>
              <a:ext uri="{FF2B5EF4-FFF2-40B4-BE49-F238E27FC236}">
                <a16:creationId xmlns:a16="http://schemas.microsoft.com/office/drawing/2014/main" id="{49376E80-F92B-419B-81C5-FA8B72060C0E}"/>
              </a:ext>
            </a:extLst>
          </p:cNvPr>
          <p:cNvPicPr>
            <a:picLocks noGrp="1" noChangeAspect="1"/>
          </p:cNvPicPr>
          <p:nvPr>
            <p:ph type="pic" sz="quarter" idx="18"/>
          </p:nvPr>
        </p:nvPicPr>
        <p:blipFill rotWithShape="1">
          <a:blip r:embed="rId2" cstate="screen">
            <a:extLst>
              <a:ext uri="{28A0092B-C50C-407E-A947-70E740481C1C}">
                <a14:useLocalDpi xmlns:a14="http://schemas.microsoft.com/office/drawing/2010/main" val="0"/>
              </a:ext>
            </a:extLst>
          </a:blip>
          <a:srcRect/>
          <a:stretch/>
        </p:blipFill>
        <p:spPr>
          <a:xfrm>
            <a:off x="1725613" y="406400"/>
            <a:ext cx="5992812" cy="5705475"/>
          </a:xfrm>
        </p:spPr>
      </p:pic>
      <p:sp>
        <p:nvSpPr>
          <p:cNvPr id="3" name="Content Placeholder 2">
            <a:extLst>
              <a:ext uri="{FF2B5EF4-FFF2-40B4-BE49-F238E27FC236}">
                <a16:creationId xmlns:a16="http://schemas.microsoft.com/office/drawing/2014/main" id="{76BBFE34-ADA2-4FD0-8615-351B7C4960F6}"/>
              </a:ext>
            </a:extLst>
          </p:cNvPr>
          <p:cNvSpPr>
            <a:spLocks noGrp="1"/>
          </p:cNvSpPr>
          <p:nvPr>
            <p:ph type="body" sz="quarter" idx="17"/>
          </p:nvPr>
        </p:nvSpPr>
        <p:spPr>
          <a:xfrm>
            <a:off x="1295400" y="3809567"/>
            <a:ext cx="2984627" cy="1539673"/>
          </a:xfrm>
        </p:spPr>
        <p:txBody>
          <a:bodyPr>
            <a:normAutofit/>
          </a:bodyPr>
          <a:lstStyle/>
          <a:p>
            <a:endParaRPr lang="en-US" dirty="0"/>
          </a:p>
        </p:txBody>
      </p:sp>
      <p:pic>
        <p:nvPicPr>
          <p:cNvPr id="15" name="Picture Placeholder 14" descr="A close-up of a plant">
            <a:extLst>
              <a:ext uri="{FF2B5EF4-FFF2-40B4-BE49-F238E27FC236}">
                <a16:creationId xmlns:a16="http://schemas.microsoft.com/office/drawing/2014/main" id="{B290333E-76C5-4E2D-A469-29BC512ED4F7}"/>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val="0"/>
              </a:ext>
            </a:extLst>
          </a:blip>
          <a:srcRect/>
          <a:stretch/>
        </p:blipFill>
        <p:spPr>
          <a:xfrm>
            <a:off x="7899400" y="406400"/>
            <a:ext cx="4292600" cy="5703888"/>
          </a:xfrm>
        </p:spPr>
      </p:pic>
      <p:sp>
        <p:nvSpPr>
          <p:cNvPr id="10" name="Date Placeholder 9">
            <a:extLst>
              <a:ext uri="{FF2B5EF4-FFF2-40B4-BE49-F238E27FC236}">
                <a16:creationId xmlns:a16="http://schemas.microsoft.com/office/drawing/2014/main" id="{3655D132-8C1D-4212-9722-8209921076E4}"/>
              </a:ext>
            </a:extLst>
          </p:cNvPr>
          <p:cNvSpPr>
            <a:spLocks noGrp="1"/>
          </p:cNvSpPr>
          <p:nvPr>
            <p:ph type="dt" sz="half" idx="10"/>
          </p:nvPr>
        </p:nvSpPr>
        <p:spPr>
          <a:xfrm>
            <a:off x="838200" y="6356350"/>
            <a:ext cx="2743200" cy="365125"/>
          </a:xfrm>
        </p:spPr>
        <p:txBody>
          <a:bodyPr/>
          <a:lstStyle/>
          <a:p>
            <a:r>
              <a:rPr lang="en-US" dirty="0"/>
              <a:t>20XX</a:t>
            </a:r>
          </a:p>
        </p:txBody>
      </p:sp>
      <p:sp>
        <p:nvSpPr>
          <p:cNvPr id="11" name="Footer Placeholder 10">
            <a:extLst>
              <a:ext uri="{FF2B5EF4-FFF2-40B4-BE49-F238E27FC236}">
                <a16:creationId xmlns:a16="http://schemas.microsoft.com/office/drawing/2014/main" id="{C1CCFDB6-C94F-43E2-A14F-35BEC98DED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id="{05517AEA-769C-472B-AFB7-F8BCE0959603}"/>
              </a:ext>
              <a:ext uri="{C183D7F6-B498-43B3-948B-1728B52AA6E4}">
                <adec:decorative xmlns:adec="http://schemas.microsoft.com/office/drawing/2017/decorative" val="1"/>
              </a:ext>
            </a:extLst>
          </p:cNvPr>
          <p:cNvSpPr/>
          <p:nvPr/>
        </p:nvSpPr>
        <p:spPr>
          <a:xfrm rot="1034989" flipH="1">
            <a:off x="-71930" y="-114904"/>
            <a:ext cx="3875837" cy="312324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1413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838199" y="1114421"/>
            <a:ext cx="10514011" cy="823913"/>
          </a:xfrm>
        </p:spPr>
        <p:txBody>
          <a:bodyPr/>
          <a:lstStyle/>
          <a:p>
            <a:r>
              <a:rPr lang="en-US" dirty="0"/>
              <a:t>Meet the team</a:t>
            </a:r>
          </a:p>
        </p:txBody>
      </p:sp>
      <p:pic>
        <p:nvPicPr>
          <p:cNvPr id="37" name="Picture Placeholder 36" descr="A picture containing person, clothing, suit, posing&#10;">
            <a:extLst>
              <a:ext uri="{FF2B5EF4-FFF2-40B4-BE49-F238E27FC236}">
                <a16:creationId xmlns:a16="http://schemas.microsoft.com/office/drawing/2014/main" id="{3CF959B1-34AF-49B6-AFAA-D9197C86DDE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769176"/>
            <a:ext cx="1845511" cy="2151820"/>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487181" y="5121535"/>
            <a:ext cx="1845511" cy="343061"/>
          </a:xfrm>
        </p:spPr>
        <p:txBody>
          <a:bodyPr/>
          <a:lstStyle/>
          <a:p>
            <a:r>
              <a:rPr lang="en-US" dirty="0"/>
              <a:t>Takuma Hayashi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09685"/>
            <a:ext cx="1845511" cy="559315"/>
          </a:xfrm>
        </p:spPr>
        <p:txBody>
          <a:bodyPr/>
          <a:lstStyle/>
          <a:p>
            <a:r>
              <a:rPr lang="en-US" dirty="0"/>
              <a:t>President</a:t>
            </a:r>
          </a:p>
        </p:txBody>
      </p:sp>
      <p:pic>
        <p:nvPicPr>
          <p:cNvPr id="41" name="Picture Placeholder 40" descr="A picture containing person">
            <a:extLst>
              <a:ext uri="{FF2B5EF4-FFF2-40B4-BE49-F238E27FC236}">
                <a16:creationId xmlns:a16="http://schemas.microsoft.com/office/drawing/2014/main" id="{E905D962-C597-4C8B-B57E-905425B3D72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769176"/>
            <a:ext cx="1845511" cy="2151820"/>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836913" y="5136217"/>
            <a:ext cx="1855949" cy="343061"/>
          </a:xfrm>
        </p:spPr>
        <p:txBody>
          <a:bodyPr/>
          <a:lstStyle/>
          <a:p>
            <a:r>
              <a:rPr lang="en-US" dirty="0"/>
              <a:t>Mirjam Nilsson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24367"/>
            <a:ext cx="1855949" cy="559315"/>
          </a:xfrm>
        </p:spPr>
        <p:txBody>
          <a:bodyPr/>
          <a:lstStyle/>
          <a:p>
            <a:r>
              <a:rPr lang="en-US" dirty="0"/>
              <a:t>Chief Executive Officer</a:t>
            </a:r>
          </a:p>
        </p:txBody>
      </p:sp>
      <p:pic>
        <p:nvPicPr>
          <p:cNvPr id="45" name="Picture Placeholder 44" descr="A person with curly hair">
            <a:extLst>
              <a:ext uri="{FF2B5EF4-FFF2-40B4-BE49-F238E27FC236}">
                <a16:creationId xmlns:a16="http://schemas.microsoft.com/office/drawing/2014/main" id="{2F798772-04CB-440F-9C2C-6A6A5F2E8123}"/>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769176"/>
            <a:ext cx="1845511" cy="2151820"/>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327577" y="5136217"/>
            <a:ext cx="1845511" cy="343061"/>
          </a:xfrm>
        </p:spPr>
        <p:txBody>
          <a:bodyPr/>
          <a:lstStyle/>
          <a:p>
            <a:r>
              <a:rPr lang="en-US" dirty="0"/>
              <a:t>Flora Berggren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24367"/>
            <a:ext cx="1845511" cy="559315"/>
          </a:xfrm>
        </p:spPr>
        <p:txBody>
          <a:bodyPr/>
          <a:lstStyle/>
          <a:p>
            <a:r>
              <a:rPr lang="en-US" dirty="0"/>
              <a:t>Chief Operations Officer</a:t>
            </a:r>
          </a:p>
        </p:txBody>
      </p:sp>
      <p:pic>
        <p:nvPicPr>
          <p:cNvPr id="49" name="Picture Placeholder 48" descr="A person with a beard">
            <a:extLst>
              <a:ext uri="{FF2B5EF4-FFF2-40B4-BE49-F238E27FC236}">
                <a16:creationId xmlns:a16="http://schemas.microsoft.com/office/drawing/2014/main" id="{8BF120C4-D397-401F-8280-8BB31730FA68}"/>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769176"/>
            <a:ext cx="1845511" cy="2151820"/>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747458" y="5121535"/>
            <a:ext cx="184551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09685"/>
            <a:ext cx="1845510" cy="559315"/>
          </a:xfrm>
        </p:spPr>
        <p:txBody>
          <a:bodyPr/>
          <a:lstStyle/>
          <a:p>
            <a:r>
              <a:rPr lang="en-US" dirty="0"/>
              <a:t>VP Marketing</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838199" y="1114421"/>
            <a:ext cx="10514011" cy="823913"/>
          </a:xfrm>
        </p:spPr>
        <p:txBody>
          <a:bodyPr/>
          <a:lstStyle/>
          <a:p>
            <a:r>
              <a:rPr lang="en-US" dirty="0"/>
              <a:t>Meet the extended team</a:t>
            </a:r>
          </a:p>
        </p:txBody>
      </p:sp>
      <p:pic>
        <p:nvPicPr>
          <p:cNvPr id="61" name="Picture Placeholder 60" descr="A picture containing person, clothing, suit, standing">
            <a:extLst>
              <a:ext uri="{FF2B5EF4-FFF2-40B4-BE49-F238E27FC236}">
                <a16:creationId xmlns:a16="http://schemas.microsoft.com/office/drawing/2014/main" id="{C156C5C7-D737-4A03-B16B-B3FA310F7F4F}"/>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2192870"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645267" y="3654378"/>
            <a:ext cx="210312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645267" y="3810614"/>
            <a:ext cx="2103120" cy="343061"/>
          </a:xfrm>
        </p:spPr>
        <p:txBody>
          <a:bodyPr/>
          <a:lstStyle/>
          <a:p>
            <a:r>
              <a:rPr lang="en-US" dirty="0"/>
              <a:t>President</a:t>
            </a:r>
          </a:p>
        </p:txBody>
      </p:sp>
      <p:pic>
        <p:nvPicPr>
          <p:cNvPr id="65" name="Picture Placeholder 64" descr="A person with blonde hair">
            <a:extLst>
              <a:ext uri="{FF2B5EF4-FFF2-40B4-BE49-F238E27FC236}">
                <a16:creationId xmlns:a16="http://schemas.microsoft.com/office/drawing/2014/main" id="{64524C83-C40A-4C41-928E-3A8DC1C9A50B}"/>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449459"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920123" y="3669060"/>
            <a:ext cx="210312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920123" y="3825296"/>
            <a:ext cx="2103120" cy="343061"/>
          </a:xfrm>
        </p:spPr>
        <p:txBody>
          <a:bodyPr/>
          <a:lstStyle/>
          <a:p>
            <a:r>
              <a:rPr lang="en-US" dirty="0"/>
              <a:t>Chief Executive Officer</a:t>
            </a:r>
          </a:p>
        </p:txBody>
      </p:sp>
      <p:pic>
        <p:nvPicPr>
          <p:cNvPr id="69" name="Picture Placeholder 68" descr="A person with curly hair">
            <a:extLst>
              <a:ext uri="{FF2B5EF4-FFF2-40B4-BE49-F238E27FC236}">
                <a16:creationId xmlns:a16="http://schemas.microsoft.com/office/drawing/2014/main" id="{C101FABD-9FA0-4432-BADD-D44852C2CA23}"/>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06048"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86201" y="3669060"/>
            <a:ext cx="2103120" cy="343061"/>
          </a:xfrm>
        </p:spPr>
        <p:txBody>
          <a:bodyPr/>
          <a:lstStyle/>
          <a:p>
            <a:r>
              <a:rPr lang="en-US" dirty="0"/>
              <a:t>Flora Berggren </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186201" y="3825296"/>
            <a:ext cx="2103120" cy="343061"/>
          </a:xfrm>
        </p:spPr>
        <p:txBody>
          <a:bodyPr/>
          <a:lstStyle/>
          <a:p>
            <a:r>
              <a:rPr lang="en-US" dirty="0"/>
              <a:t>Chief Operations Officer</a:t>
            </a:r>
          </a:p>
        </p:txBody>
      </p:sp>
      <p:pic>
        <p:nvPicPr>
          <p:cNvPr id="77" name="Picture Placeholder 76" descr="A person with a beard">
            <a:extLst>
              <a:ext uri="{FF2B5EF4-FFF2-40B4-BE49-F238E27FC236}">
                <a16:creationId xmlns:a16="http://schemas.microsoft.com/office/drawing/2014/main" id="{4047516B-807B-4811-B0ED-E1B2FFF82433}"/>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8962638"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443613" y="3663903"/>
            <a:ext cx="210312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447337" y="3820139"/>
            <a:ext cx="2103120" cy="343061"/>
          </a:xfrm>
        </p:spPr>
        <p:txBody>
          <a:bodyPr/>
          <a:lstStyle/>
          <a:p>
            <a:r>
              <a:rPr lang="en-US" dirty="0"/>
              <a:t>VP Marketing</a:t>
            </a:r>
          </a:p>
        </p:txBody>
      </p:sp>
      <p:pic>
        <p:nvPicPr>
          <p:cNvPr id="81" name="Picture Placeholder 80" descr="A person wearing glasses&#10;">
            <a:extLst>
              <a:ext uri="{FF2B5EF4-FFF2-40B4-BE49-F238E27FC236}">
                <a16:creationId xmlns:a16="http://schemas.microsoft.com/office/drawing/2014/main" id="{C9A07D42-0A85-4ECF-8C81-F12DC0D11985}"/>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2192870"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645267" y="5513214"/>
            <a:ext cx="210312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645267" y="5669450"/>
            <a:ext cx="2103120" cy="343061"/>
          </a:xfrm>
        </p:spPr>
        <p:txBody>
          <a:bodyPr/>
          <a:lstStyle/>
          <a:p>
            <a:r>
              <a:rPr lang="en-US" dirty="0"/>
              <a:t>VP Product</a:t>
            </a:r>
          </a:p>
        </p:txBody>
      </p:sp>
      <p:pic>
        <p:nvPicPr>
          <p:cNvPr id="85" name="Picture Placeholder 84" descr="A person smiling for the camera">
            <a:extLst>
              <a:ext uri="{FF2B5EF4-FFF2-40B4-BE49-F238E27FC236}">
                <a16:creationId xmlns:a16="http://schemas.microsoft.com/office/drawing/2014/main" id="{0D1C174D-931C-4006-BBE0-40533056C856}"/>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449459"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920123" y="5527896"/>
            <a:ext cx="210312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920123" y="5684132"/>
            <a:ext cx="2103120" cy="343061"/>
          </a:xfrm>
        </p:spPr>
        <p:txBody>
          <a:bodyPr/>
          <a:lstStyle/>
          <a:p>
            <a:r>
              <a:rPr lang="en-US" dirty="0"/>
              <a:t>SEO Strategist</a:t>
            </a:r>
          </a:p>
        </p:txBody>
      </p:sp>
      <p:pic>
        <p:nvPicPr>
          <p:cNvPr id="89" name="Picture Placeholder 88" descr="A person smiling for the camera">
            <a:extLst>
              <a:ext uri="{FF2B5EF4-FFF2-40B4-BE49-F238E27FC236}">
                <a16:creationId xmlns:a16="http://schemas.microsoft.com/office/drawing/2014/main" id="{B7905626-4776-4371-8A74-018BAF9E32B4}"/>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06048"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186201" y="5527896"/>
            <a:ext cx="210312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186201" y="5684132"/>
            <a:ext cx="2103120" cy="343061"/>
          </a:xfrm>
        </p:spPr>
        <p:txBody>
          <a:bodyPr/>
          <a:lstStyle/>
          <a:p>
            <a:r>
              <a:rPr lang="en-US" dirty="0"/>
              <a:t>Product Designer</a:t>
            </a:r>
          </a:p>
        </p:txBody>
      </p:sp>
      <p:pic>
        <p:nvPicPr>
          <p:cNvPr id="93" name="Picture Placeholder 92" descr="A person smiling for the camera&#10;">
            <a:extLst>
              <a:ext uri="{FF2B5EF4-FFF2-40B4-BE49-F238E27FC236}">
                <a16:creationId xmlns:a16="http://schemas.microsoft.com/office/drawing/2014/main" id="{78DA776A-7737-4E94-9FCA-07FBEB4A7EF2}"/>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8962638"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443613" y="5522739"/>
            <a:ext cx="210312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447337" y="5678975"/>
            <a:ext cx="2103120"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4055079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Date Placeholder 115">
            <a:extLst>
              <a:ext uri="{FF2B5EF4-FFF2-40B4-BE49-F238E27FC236}">
                <a16:creationId xmlns:a16="http://schemas.microsoft.com/office/drawing/2014/main" id="{D988C4E9-3E52-4144-B885-566F04D86F02}"/>
              </a:ext>
            </a:extLst>
          </p:cNvPr>
          <p:cNvSpPr>
            <a:spLocks noGrp="1"/>
          </p:cNvSpPr>
          <p:nvPr>
            <p:ph type="dt" sz="half" idx="10"/>
          </p:nvPr>
        </p:nvSpPr>
        <p:spPr>
          <a:xfrm>
            <a:off x="3009321" y="6356350"/>
            <a:ext cx="1228725" cy="365125"/>
          </a:xfrm>
        </p:spPr>
        <p:txBody>
          <a:bodyPr/>
          <a:lstStyle/>
          <a:p>
            <a:r>
              <a:rPr lang="en-US" dirty="0"/>
              <a:t>20XX</a:t>
            </a:r>
          </a:p>
        </p:txBody>
      </p:sp>
      <p:sp>
        <p:nvSpPr>
          <p:cNvPr id="117" name="Footer Placeholder 116">
            <a:extLst>
              <a:ext uri="{FF2B5EF4-FFF2-40B4-BE49-F238E27FC236}">
                <a16:creationId xmlns:a16="http://schemas.microsoft.com/office/drawing/2014/main" id="{8063BBA9-1EB2-4D24-9B11-9A3C522D7157}"/>
              </a:ext>
            </a:extLst>
          </p:cNvPr>
          <p:cNvSpPr>
            <a:spLocks noGrp="1"/>
          </p:cNvSpPr>
          <p:nvPr>
            <p:ph type="ftr" sz="quarter" idx="11"/>
          </p:nvPr>
        </p:nvSpPr>
        <p:spPr>
          <a:xfrm>
            <a:off x="4610099" y="6356350"/>
            <a:ext cx="5343526" cy="365125"/>
          </a:xfrm>
        </p:spPr>
        <p:txBody>
          <a:bodyPr/>
          <a:lstStyle/>
          <a:p>
            <a:r>
              <a:rPr lang="en-US" dirty="0"/>
              <a:t>Presentation title</a:t>
            </a:r>
          </a:p>
        </p:txBody>
      </p:sp>
      <p:sp>
        <p:nvSpPr>
          <p:cNvPr id="118" name="Slide Number Placeholder 117">
            <a:extLst>
              <a:ext uri="{FF2B5EF4-FFF2-40B4-BE49-F238E27FC236}">
                <a16:creationId xmlns:a16="http://schemas.microsoft.com/office/drawing/2014/main" id="{1766C403-CABB-41B9-9F70-CF57F304777A}"/>
              </a:ext>
            </a:extLst>
          </p:cNvPr>
          <p:cNvSpPr>
            <a:spLocks noGrp="1"/>
          </p:cNvSpPr>
          <p:nvPr>
            <p:ph type="sldNum" sz="quarter" idx="12"/>
          </p:nvPr>
        </p:nvSpPr>
        <p:spPr>
          <a:xfrm>
            <a:off x="10334624" y="6356350"/>
            <a:ext cx="1019175" cy="365125"/>
          </a:xfrm>
        </p:spPr>
        <p:txBody>
          <a:bodyPr/>
          <a:lstStyle/>
          <a:p>
            <a:fld id="{B5CEABB6-07DC-46E8-9B57-56EC44A396E5}" type="slidenum">
              <a:rPr lang="en-US" smtClean="0"/>
              <a:pPr/>
              <a:t>22</a:t>
            </a:fld>
            <a:endParaRPr lang="en-US" dirty="0"/>
          </a:p>
        </p:txBody>
      </p:sp>
      <p:graphicFrame>
        <p:nvGraphicFramePr>
          <p:cNvPr id="40" name="Table 39">
            <a:extLst>
              <a:ext uri="{FF2B5EF4-FFF2-40B4-BE49-F238E27FC236}">
                <a16:creationId xmlns:a16="http://schemas.microsoft.com/office/drawing/2014/main" id="{2F474A31-CBAE-E72A-EB68-A73197C108B1}"/>
              </a:ext>
            </a:extLst>
          </p:cNvPr>
          <p:cNvGraphicFramePr>
            <a:graphicFrameLocks noGrp="1"/>
          </p:cNvGraphicFramePr>
          <p:nvPr>
            <p:extLst>
              <p:ext uri="{D42A27DB-BD31-4B8C-83A1-F6EECF244321}">
                <p14:modId xmlns:p14="http://schemas.microsoft.com/office/powerpoint/2010/main" val="2116328875"/>
              </p:ext>
            </p:extLst>
          </p:nvPr>
        </p:nvGraphicFramePr>
        <p:xfrm>
          <a:off x="2043621" y="319081"/>
          <a:ext cx="9537190" cy="6219831"/>
        </p:xfrm>
        <a:graphic>
          <a:graphicData uri="http://schemas.openxmlformats.org/drawingml/2006/table">
            <a:tbl>
              <a:tblPr firstRow="1" firstCol="1" bandRow="1">
                <a:tableStyleId>{5C22544A-7EE6-4342-B048-85BDC9FD1C3A}</a:tableStyleId>
              </a:tblPr>
              <a:tblGrid>
                <a:gridCol w="3047537">
                  <a:extLst>
                    <a:ext uri="{9D8B030D-6E8A-4147-A177-3AD203B41FA5}">
                      <a16:colId xmlns:a16="http://schemas.microsoft.com/office/drawing/2014/main" val="3545956506"/>
                    </a:ext>
                  </a:extLst>
                </a:gridCol>
                <a:gridCol w="3670964">
                  <a:extLst>
                    <a:ext uri="{9D8B030D-6E8A-4147-A177-3AD203B41FA5}">
                      <a16:colId xmlns:a16="http://schemas.microsoft.com/office/drawing/2014/main" val="477919142"/>
                    </a:ext>
                  </a:extLst>
                </a:gridCol>
                <a:gridCol w="2538799">
                  <a:extLst>
                    <a:ext uri="{9D8B030D-6E8A-4147-A177-3AD203B41FA5}">
                      <a16:colId xmlns:a16="http://schemas.microsoft.com/office/drawing/2014/main" val="2105858744"/>
                    </a:ext>
                  </a:extLst>
                </a:gridCol>
                <a:gridCol w="279890">
                  <a:extLst>
                    <a:ext uri="{9D8B030D-6E8A-4147-A177-3AD203B41FA5}">
                      <a16:colId xmlns:a16="http://schemas.microsoft.com/office/drawing/2014/main" val="2457427108"/>
                    </a:ext>
                  </a:extLst>
                </a:gridCol>
              </a:tblGrid>
              <a:tr h="338541">
                <a:tc>
                  <a:txBody>
                    <a:bodyPr/>
                    <a:lstStyle/>
                    <a:p>
                      <a:pPr marL="0" marR="0" algn="ctr">
                        <a:lnSpc>
                          <a:spcPct val="120000"/>
                        </a:lnSpc>
                        <a:spcBef>
                          <a:spcPts val="0"/>
                        </a:spcBef>
                        <a:spcAft>
                          <a:spcPts val="0"/>
                        </a:spcAft>
                      </a:pPr>
                      <a:r>
                        <a:rPr lang="en-US" sz="800" dirty="0">
                          <a:effectLst/>
                        </a:rPr>
                        <a:t>Category</a:t>
                      </a:r>
                      <a:endParaRPr lang="en-US" sz="600"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800" dirty="0">
                          <a:effectLst/>
                        </a:rPr>
                        <a:t>WBS items</a:t>
                      </a:r>
                      <a:endParaRPr lang="en-US" sz="600"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800">
                          <a:effectLst/>
                        </a:rPr>
                        <a:t>Allocated fund</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nSpc>
                          <a:spcPct val="120000"/>
                        </a:lnSpc>
                        <a:spcBef>
                          <a:spcPts val="0"/>
                        </a:spcBef>
                        <a:spcAft>
                          <a:spcPts val="1000"/>
                        </a:spcAft>
                      </a:pPr>
                      <a:r>
                        <a:rPr lang="en-US" sz="600">
                          <a:effectLst/>
                        </a:rPr>
                        <a:t> </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76891319"/>
                  </a:ext>
                </a:extLst>
              </a:tr>
              <a:tr h="172726">
                <a:tc>
                  <a:txBody>
                    <a:bodyPr/>
                    <a:lstStyle/>
                    <a:p>
                      <a:pPr marL="0" marR="0" algn="ctr">
                        <a:lnSpc>
                          <a:spcPct val="120000"/>
                        </a:lnSpc>
                        <a:spcBef>
                          <a:spcPts val="0"/>
                        </a:spcBef>
                        <a:spcAft>
                          <a:spcPts val="0"/>
                        </a:spcAft>
                      </a:pPr>
                      <a:r>
                        <a:rPr lang="en-US" sz="600">
                          <a:effectLst/>
                        </a:rPr>
                        <a:t>Hardware</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Server</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nSpc>
                          <a:spcPct val="120000"/>
                        </a:lnSpc>
                        <a:spcBef>
                          <a:spcPts val="0"/>
                        </a:spcBef>
                        <a:spcAft>
                          <a:spcPts val="1000"/>
                        </a:spcAft>
                      </a:pPr>
                      <a:r>
                        <a:rPr lang="en-US" sz="600">
                          <a:effectLst/>
                        </a:rPr>
                        <a:t> </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34189614"/>
                  </a:ext>
                </a:extLst>
              </a:tr>
              <a:tr h="283844">
                <a:tc rowSpan="2">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rowSpan="2">
                  <a:txBody>
                    <a:bodyPr/>
                    <a:lstStyle/>
                    <a:p>
                      <a:pPr marL="0" marR="0" algn="ctr">
                        <a:lnSpc>
                          <a:spcPct val="120000"/>
                        </a:lnSpc>
                        <a:spcBef>
                          <a:spcPts val="0"/>
                        </a:spcBef>
                        <a:spcAft>
                          <a:spcPts val="0"/>
                        </a:spcAft>
                      </a:pPr>
                      <a:r>
                        <a:rPr lang="en-US" sz="600" dirty="0">
                          <a:effectLst/>
                        </a:rPr>
                        <a:t>WLAN</a:t>
                      </a:r>
                      <a:endParaRPr lang="en-US" sz="600"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rowSpan="2">
                  <a:txBody>
                    <a:bodyPr/>
                    <a:lstStyle/>
                    <a:p>
                      <a:pPr marL="0" marR="0" algn="ctr">
                        <a:lnSpc>
                          <a:spcPct val="120000"/>
                        </a:lnSpc>
                        <a:spcBef>
                          <a:spcPts val="0"/>
                        </a:spcBef>
                        <a:spcAft>
                          <a:spcPts val="0"/>
                        </a:spcAft>
                      </a:pPr>
                      <a:r>
                        <a:rPr lang="en-US" sz="600">
                          <a:effectLst/>
                        </a:rPr>
                        <a:t>500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nSpc>
                          <a:spcPct val="120000"/>
                        </a:lnSpc>
                        <a:spcBef>
                          <a:spcPts val="0"/>
                        </a:spcBef>
                        <a:spcAft>
                          <a:spcPts val="1000"/>
                        </a:spcAft>
                      </a:pPr>
                      <a:r>
                        <a:rPr lang="en-US" sz="600">
                          <a:effectLst/>
                        </a:rPr>
                        <a:t> </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61559917"/>
                  </a:ext>
                </a:extLst>
              </a:tr>
              <a:tr h="17272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b"/>
                </a:tc>
                <a:extLst>
                  <a:ext uri="{0D108BD9-81ED-4DB2-BD59-A6C34878D82A}">
                    <a16:rowId xmlns:a16="http://schemas.microsoft.com/office/drawing/2014/main" val="616859713"/>
                  </a:ext>
                </a:extLst>
              </a:tr>
              <a:tr h="172726">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Tools and equipment’s</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2966948686"/>
                  </a:ext>
                </a:extLst>
              </a:tr>
              <a:tr h="345450">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r">
                        <a:lnSpc>
                          <a:spcPct val="120000"/>
                        </a:lnSpc>
                        <a:spcBef>
                          <a:spcPts val="0"/>
                        </a:spcBef>
                        <a:spcAft>
                          <a:spcPts val="0"/>
                        </a:spcAft>
                      </a:pPr>
                      <a:r>
                        <a:rPr lang="en-US" sz="500">
                          <a:effectLst/>
                        </a:rPr>
                        <a:t>Subtotal</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2500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403775318"/>
                  </a:ext>
                </a:extLst>
              </a:tr>
              <a:tr h="279239">
                <a:tc>
                  <a:txBody>
                    <a:bodyPr/>
                    <a:lstStyle/>
                    <a:p>
                      <a:pPr marL="0" marR="0" algn="ctr">
                        <a:lnSpc>
                          <a:spcPct val="120000"/>
                        </a:lnSpc>
                        <a:spcBef>
                          <a:spcPts val="0"/>
                        </a:spcBef>
                        <a:spcAft>
                          <a:spcPts val="0"/>
                        </a:spcAft>
                      </a:pPr>
                      <a:r>
                        <a:rPr lang="en-US" sz="600">
                          <a:effectLst/>
                        </a:rPr>
                        <a:t>Software</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Software Development</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2000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3273577271"/>
                  </a:ext>
                </a:extLst>
              </a:tr>
              <a:tr h="33854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Database management</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2613280987"/>
                  </a:ext>
                </a:extLst>
              </a:tr>
              <a:tr h="318966">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Security</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700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548454150"/>
                  </a:ext>
                </a:extLst>
              </a:tr>
              <a:tr h="30745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Testing and debugging</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500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554814545"/>
                  </a:ext>
                </a:extLst>
              </a:tr>
              <a:tr h="289601">
                <a:tc>
                  <a:txBody>
                    <a:bodyPr/>
                    <a:lstStyle/>
                    <a:p>
                      <a:pPr>
                        <a:lnSpc>
                          <a:spcPct val="120000"/>
                        </a:lnSpc>
                      </a:pPr>
                      <a:endParaRPr lang="en-US" sz="700" dirty="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r">
                        <a:lnSpc>
                          <a:spcPct val="120000"/>
                        </a:lnSpc>
                        <a:spcBef>
                          <a:spcPts val="0"/>
                        </a:spcBef>
                        <a:spcAft>
                          <a:spcPts val="0"/>
                        </a:spcAft>
                      </a:pPr>
                      <a:r>
                        <a:rPr lang="en-US" sz="500">
                          <a:effectLst/>
                        </a:rPr>
                        <a:t>Subtotal</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4200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3407316010"/>
                  </a:ext>
                </a:extLst>
              </a:tr>
              <a:tr h="317814">
                <a:tc>
                  <a:txBody>
                    <a:bodyPr/>
                    <a:lstStyle/>
                    <a:p>
                      <a:pPr marL="0" marR="0" algn="ctr">
                        <a:lnSpc>
                          <a:spcPct val="120000"/>
                        </a:lnSpc>
                        <a:spcBef>
                          <a:spcPts val="0"/>
                        </a:spcBef>
                        <a:spcAft>
                          <a:spcPts val="0"/>
                        </a:spcAft>
                      </a:pPr>
                      <a:r>
                        <a:rPr lang="en-US" sz="600">
                          <a:effectLst/>
                        </a:rPr>
                        <a:t>Human Resources</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Project manager</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3000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2928332317"/>
                  </a:ext>
                </a:extLst>
              </a:tr>
              <a:tr h="33854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Programmer</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1500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4213107071"/>
                  </a:ext>
                </a:extLst>
              </a:tr>
              <a:tr h="33854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UI designer</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1788027938"/>
                  </a:ext>
                </a:extLst>
              </a:tr>
              <a:tr h="349480">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Web Developer</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2906963251"/>
                  </a:ext>
                </a:extLst>
              </a:tr>
              <a:tr h="321843">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r">
                        <a:lnSpc>
                          <a:spcPct val="120000"/>
                        </a:lnSpc>
                        <a:spcBef>
                          <a:spcPts val="0"/>
                        </a:spcBef>
                        <a:spcAft>
                          <a:spcPts val="0"/>
                        </a:spcAft>
                      </a:pPr>
                      <a:r>
                        <a:rPr lang="en-US" sz="500">
                          <a:effectLst/>
                        </a:rPr>
                        <a:t>Subtotal</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6500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1695187454"/>
                  </a:ext>
                </a:extLst>
              </a:tr>
              <a:tr h="338541">
                <a:tc>
                  <a:txBody>
                    <a:bodyPr/>
                    <a:lstStyle/>
                    <a:p>
                      <a:pPr marL="0" marR="0" algn="ctr">
                        <a:lnSpc>
                          <a:spcPct val="120000"/>
                        </a:lnSpc>
                        <a:spcBef>
                          <a:spcPts val="0"/>
                        </a:spcBef>
                        <a:spcAft>
                          <a:spcPts val="0"/>
                        </a:spcAft>
                      </a:pPr>
                      <a:r>
                        <a:rPr lang="en-US" sz="600">
                          <a:effectLst/>
                        </a:rPr>
                        <a:t>Miscellaneous</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Maintenance</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dirty="0">
                          <a:effectLst/>
                        </a:rPr>
                        <a:t>2000</a:t>
                      </a:r>
                      <a:endParaRPr lang="en-US" sz="600"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36762027"/>
                  </a:ext>
                </a:extLst>
              </a:tr>
              <a:tr h="33854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Other expenses</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3000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1484673463"/>
                  </a:ext>
                </a:extLst>
              </a:tr>
              <a:tr h="338541">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5000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4172385689"/>
                  </a:ext>
                </a:extLst>
              </a:tr>
              <a:tr h="172726">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1438653528"/>
                  </a:ext>
                </a:extLst>
              </a:tr>
              <a:tr h="172726">
                <a:tc>
                  <a:txBody>
                    <a:bodyPr/>
                    <a:lstStyle/>
                    <a:p>
                      <a:pPr marL="0" marR="0" algn="ctr">
                        <a:lnSpc>
                          <a:spcPct val="120000"/>
                        </a:lnSpc>
                        <a:spcBef>
                          <a:spcPts val="0"/>
                        </a:spcBef>
                        <a:spcAft>
                          <a:spcPts val="0"/>
                        </a:spcAft>
                      </a:pPr>
                      <a:r>
                        <a:rPr lang="en-US" sz="600">
                          <a:effectLst/>
                        </a:rPr>
                        <a:t>Total</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marL="0" marR="0" algn="ctr">
                        <a:lnSpc>
                          <a:spcPct val="120000"/>
                        </a:lnSpc>
                        <a:spcBef>
                          <a:spcPts val="0"/>
                        </a:spcBef>
                        <a:spcAft>
                          <a:spcPts val="0"/>
                        </a:spcAft>
                      </a:pPr>
                      <a:r>
                        <a:rPr lang="en-US" sz="600">
                          <a:effectLst/>
                        </a:rPr>
                        <a:t>18200</a:t>
                      </a:r>
                      <a:endParaRPr lang="en-US" sz="600" i="1">
                        <a:effectLst/>
                        <a:latin typeface="Calibri" panose="020F0502020204030204" pitchFamily="34" charset="0"/>
                        <a:ea typeface="Times New Roman" panose="02020603050405020304" pitchFamily="18"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3446158817"/>
                  </a:ext>
                </a:extLst>
              </a:tr>
              <a:tr h="172726">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a:effectLst/>
                        <a:latin typeface="Calibri" panose="020F0502020204030204" pitchFamily="34" charset="0"/>
                        <a:cs typeface="Times New Roman" panose="02020603050405020304" pitchFamily="18" charset="0"/>
                      </a:endParaRPr>
                    </a:p>
                  </a:txBody>
                  <a:tcPr marL="43501" marR="43501" marT="0" marB="0" anchor="ctr"/>
                </a:tc>
                <a:tc>
                  <a:txBody>
                    <a:bodyPr/>
                    <a:lstStyle/>
                    <a:p>
                      <a:pPr>
                        <a:lnSpc>
                          <a:spcPct val="120000"/>
                        </a:lnSpc>
                      </a:pPr>
                      <a:endParaRPr lang="en-US" sz="700" dirty="0">
                        <a:effectLst/>
                        <a:latin typeface="Calibri" panose="020F0502020204030204" pitchFamily="34" charset="0"/>
                        <a:cs typeface="Times New Roman" panose="02020603050405020304" pitchFamily="18" charset="0"/>
                      </a:endParaRPr>
                    </a:p>
                  </a:txBody>
                  <a:tcPr marL="43501" marR="43501" marT="0" marB="0" anchor="ctr"/>
                </a:tc>
                <a:extLst>
                  <a:ext uri="{0D108BD9-81ED-4DB2-BD59-A6C34878D82A}">
                    <a16:rowId xmlns:a16="http://schemas.microsoft.com/office/drawing/2014/main" val="2022865231"/>
                  </a:ext>
                </a:extLst>
              </a:tr>
            </a:tbl>
          </a:graphicData>
        </a:graphic>
      </p:graphicFrame>
      <p:sp>
        <p:nvSpPr>
          <p:cNvPr id="45" name="TextBox 44">
            <a:extLst>
              <a:ext uri="{FF2B5EF4-FFF2-40B4-BE49-F238E27FC236}">
                <a16:creationId xmlns:a16="http://schemas.microsoft.com/office/drawing/2014/main" id="{04749B37-3543-4923-1BA5-FA514D8FC5B4}"/>
              </a:ext>
            </a:extLst>
          </p:cNvPr>
          <p:cNvSpPr txBox="1"/>
          <p:nvPr/>
        </p:nvSpPr>
        <p:spPr>
          <a:xfrm>
            <a:off x="405322" y="-310489"/>
            <a:ext cx="1447800" cy="7478970"/>
          </a:xfrm>
          <a:prstGeom prst="rect">
            <a:avLst/>
          </a:prstGeom>
          <a:noFill/>
        </p:spPr>
        <p:txBody>
          <a:bodyPr wrap="square" rtlCol="0">
            <a:spAutoFit/>
          </a:bodyPr>
          <a:lstStyle/>
          <a:p>
            <a:r>
              <a:rPr lang="en-US" sz="8000" dirty="0">
                <a:solidFill>
                  <a:schemeClr val="bg1"/>
                </a:solidFill>
              </a:rPr>
              <a:t>BUDG</a:t>
            </a:r>
          </a:p>
          <a:p>
            <a:r>
              <a:rPr lang="en-US" sz="8000" dirty="0">
                <a:solidFill>
                  <a:schemeClr val="bg1"/>
                </a:solidFill>
              </a:rPr>
              <a:t>E</a:t>
            </a:r>
          </a:p>
          <a:p>
            <a:r>
              <a:rPr lang="en-US" sz="8000" dirty="0">
                <a:solidFill>
                  <a:schemeClr val="bg1"/>
                </a:solidFill>
              </a:rPr>
              <a:t>T</a:t>
            </a:r>
          </a:p>
        </p:txBody>
      </p:sp>
    </p:spTree>
    <p:extLst>
      <p:ext uri="{BB962C8B-B14F-4D97-AF65-F5344CB8AC3E}">
        <p14:creationId xmlns:p14="http://schemas.microsoft.com/office/powerpoint/2010/main" val="43152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488B7F2-11B0-A1A1-F853-3CE09AA9C5F6}"/>
              </a:ext>
            </a:extLst>
          </p:cNvPr>
          <p:cNvPicPr>
            <a:picLocks noChangeAspect="1"/>
          </p:cNvPicPr>
          <p:nvPr/>
        </p:nvPicPr>
        <p:blipFill>
          <a:blip r:embed="rId2"/>
          <a:stretch>
            <a:fillRect/>
          </a:stretch>
        </p:blipFill>
        <p:spPr>
          <a:xfrm>
            <a:off x="1219200" y="414569"/>
            <a:ext cx="9931400" cy="5802491"/>
          </a:xfrm>
          <a:prstGeom prst="rect">
            <a:avLst/>
          </a:prstGeom>
        </p:spPr>
      </p:pic>
    </p:spTree>
    <p:extLst>
      <p:ext uri="{BB962C8B-B14F-4D97-AF65-F5344CB8AC3E}">
        <p14:creationId xmlns:p14="http://schemas.microsoft.com/office/powerpoint/2010/main" val="378463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A8A3-D866-D6E7-FA6F-9E47EF30596E}"/>
              </a:ext>
            </a:extLst>
          </p:cNvPr>
          <p:cNvSpPr>
            <a:spLocks noGrp="1"/>
          </p:cNvSpPr>
          <p:nvPr>
            <p:ph type="title"/>
          </p:nvPr>
        </p:nvSpPr>
        <p:spPr>
          <a:xfrm>
            <a:off x="-2181447" y="72162"/>
            <a:ext cx="10514011" cy="823913"/>
          </a:xfrm>
        </p:spPr>
        <p:txBody>
          <a:bodyPr/>
          <a:lstStyle/>
          <a:p>
            <a:r>
              <a:rPr lang="en-US" dirty="0"/>
              <a:t>Database structure</a:t>
            </a:r>
          </a:p>
        </p:txBody>
      </p:sp>
      <p:sp>
        <p:nvSpPr>
          <p:cNvPr id="3" name="Content Placeholder 2">
            <a:extLst>
              <a:ext uri="{FF2B5EF4-FFF2-40B4-BE49-F238E27FC236}">
                <a16:creationId xmlns:a16="http://schemas.microsoft.com/office/drawing/2014/main" id="{06ED1385-5C20-2CBA-0914-DA7CDF79AD92}"/>
              </a:ext>
            </a:extLst>
          </p:cNvPr>
          <p:cNvSpPr>
            <a:spLocks noGrp="1"/>
          </p:cNvSpPr>
          <p:nvPr>
            <p:ph sz="quarter" idx="18"/>
          </p:nvPr>
        </p:nvSpPr>
        <p:spPr>
          <a:xfrm>
            <a:off x="352432" y="892736"/>
            <a:ext cx="3145517" cy="534584"/>
          </a:xfrm>
        </p:spPr>
        <p:txBody>
          <a:bodyPr/>
          <a:lstStyle/>
          <a:p>
            <a:r>
              <a:rPr lang="en-US" dirty="0"/>
              <a:t>ERD</a:t>
            </a:r>
          </a:p>
        </p:txBody>
      </p:sp>
      <p:pic>
        <p:nvPicPr>
          <p:cNvPr id="15" name="Picture 14">
            <a:extLst>
              <a:ext uri="{FF2B5EF4-FFF2-40B4-BE49-F238E27FC236}">
                <a16:creationId xmlns:a16="http://schemas.microsoft.com/office/drawing/2014/main" id="{5AE832EB-EF35-DF6B-22C8-8107A140DD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216" y="1361412"/>
            <a:ext cx="11373568" cy="5424426"/>
          </a:xfrm>
          <a:prstGeom prst="rect">
            <a:avLst/>
          </a:prstGeom>
          <a:noFill/>
          <a:ln>
            <a:noFill/>
          </a:ln>
        </p:spPr>
      </p:pic>
    </p:spTree>
    <p:extLst>
      <p:ext uri="{BB962C8B-B14F-4D97-AF65-F5344CB8AC3E}">
        <p14:creationId xmlns:p14="http://schemas.microsoft.com/office/powerpoint/2010/main" val="143333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15486" y="1319211"/>
            <a:ext cx="6349313" cy="890590"/>
          </a:xfrm>
        </p:spPr>
        <p:txBody>
          <a:bodyPr/>
          <a:lstStyle/>
          <a:p>
            <a:r>
              <a:rPr lang="en-US" dirty="0"/>
              <a:t>Summary</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half" idx="2"/>
          </p:nvPr>
        </p:nvSpPr>
        <p:spPr>
          <a:xfrm>
            <a:off x="4122780" y="2398106"/>
            <a:ext cx="6951619" cy="890590"/>
          </a:xfrm>
        </p:spPr>
        <p:txBody>
          <a:bodyPr vert="horz" lIns="91440" tIns="45720" rIns="91440" bIns="45720" rtlCol="0" anchor="t">
            <a:normAutofit fontScale="92500"/>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999" name="Date Placeholder 998">
            <a:extLst>
              <a:ext uri="{FF2B5EF4-FFF2-40B4-BE49-F238E27FC236}">
                <a16:creationId xmlns:a16="http://schemas.microsoft.com/office/drawing/2014/main" id="{D22CF399-07CA-4762-89B4-06E4D4A90D19}"/>
              </a:ext>
            </a:extLst>
          </p:cNvPr>
          <p:cNvSpPr>
            <a:spLocks noGrp="1"/>
          </p:cNvSpPr>
          <p:nvPr>
            <p:ph type="dt" sz="half" idx="10"/>
          </p:nvPr>
        </p:nvSpPr>
        <p:spPr>
          <a:xfrm>
            <a:off x="838200" y="6356350"/>
            <a:ext cx="2743200" cy="365125"/>
          </a:xfrm>
        </p:spPr>
        <p:txBody>
          <a:bodyPr/>
          <a:lstStyle/>
          <a:p>
            <a:r>
              <a:rPr lang="en-US" dirty="0"/>
              <a:t>20XX</a:t>
            </a:r>
          </a:p>
        </p:txBody>
      </p:sp>
      <p:sp>
        <p:nvSpPr>
          <p:cNvPr id="1000" name="Footer Placeholder 999">
            <a:extLst>
              <a:ext uri="{FF2B5EF4-FFF2-40B4-BE49-F238E27FC236}">
                <a16:creationId xmlns:a16="http://schemas.microsoft.com/office/drawing/2014/main" id="{B429B306-6E78-4065-8E68-37858225543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a:t> Mirjam Nilsson</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 206-555-0146</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mirjam@contoso.com</a:t>
            </a:r>
          </a:p>
        </p:txBody>
      </p:sp>
      <p:sp>
        <p:nvSpPr>
          <p:cNvPr id="12" name="Text Placeholder 11">
            <a:extLst>
              <a:ext uri="{FF2B5EF4-FFF2-40B4-BE49-F238E27FC236}">
                <a16:creationId xmlns:a16="http://schemas.microsoft.com/office/drawing/2014/main" id="{8C8D39B0-5C3D-4CA3-842F-648156D822E1}"/>
              </a:ext>
            </a:extLst>
          </p:cNvPr>
          <p:cNvSpPr>
            <a:spLocks noGrp="1"/>
          </p:cNvSpPr>
          <p:nvPr>
            <p:ph type="body" sz="quarter" idx="20"/>
          </p:nvPr>
        </p:nvSpPr>
        <p:spPr>
          <a:xfrm>
            <a:off x="1294760" y="4701938"/>
            <a:ext cx="2985267" cy="561547"/>
          </a:xfrm>
        </p:spPr>
        <p:txBody>
          <a:bodyPr/>
          <a:lstStyle/>
          <a:p>
            <a:r>
              <a:rPr lang="en-US" dirty="0"/>
              <a:t>www.contoso.com</a:t>
            </a:r>
          </a:p>
        </p:txBody>
      </p:sp>
      <p:sp>
        <p:nvSpPr>
          <p:cNvPr id="39" name="Date Placeholder 38">
            <a:extLst>
              <a:ext uri="{FF2B5EF4-FFF2-40B4-BE49-F238E27FC236}">
                <a16:creationId xmlns:a16="http://schemas.microsoft.com/office/drawing/2014/main" id="{E56BFBE1-BB44-4015-9F07-73A69940B766}"/>
              </a:ext>
            </a:extLst>
          </p:cNvPr>
          <p:cNvSpPr>
            <a:spLocks noGrp="1"/>
          </p:cNvSpPr>
          <p:nvPr>
            <p:ph type="dt" sz="half" idx="10"/>
          </p:nvPr>
        </p:nvSpPr>
        <p:spPr>
          <a:xfrm>
            <a:off x="838200" y="6356350"/>
            <a:ext cx="2743200" cy="365125"/>
          </a:xfrm>
        </p:spPr>
        <p:txBody>
          <a:bodyPr/>
          <a:lstStyle/>
          <a:p>
            <a:r>
              <a:rPr lang="en-US" dirty="0"/>
              <a:t>20XX</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F35C2CF-F710-2BEC-F566-DFD5CD8AFE44}"/>
              </a:ext>
            </a:extLst>
          </p:cNvPr>
          <p:cNvSpPr>
            <a:spLocks noGrp="1"/>
          </p:cNvSpPr>
          <p:nvPr>
            <p:ph type="title"/>
          </p:nvPr>
        </p:nvSpPr>
        <p:spPr/>
        <p:txBody>
          <a:bodyPr/>
          <a:lstStyle/>
          <a:p>
            <a:r>
              <a:rPr lang="en-US" dirty="0"/>
              <a:t>Project ideas</a:t>
            </a:r>
          </a:p>
        </p:txBody>
      </p:sp>
      <p:sp>
        <p:nvSpPr>
          <p:cNvPr id="20" name="Content Placeholder 19">
            <a:extLst>
              <a:ext uri="{FF2B5EF4-FFF2-40B4-BE49-F238E27FC236}">
                <a16:creationId xmlns:a16="http://schemas.microsoft.com/office/drawing/2014/main" id="{DEAE139F-C0FB-0D29-5E52-620BD7460BDF}"/>
              </a:ext>
            </a:extLst>
          </p:cNvPr>
          <p:cNvSpPr>
            <a:spLocks noGrp="1"/>
          </p:cNvSpPr>
          <p:nvPr>
            <p:ph sz="quarter" idx="13"/>
          </p:nvPr>
        </p:nvSpPr>
        <p:spPr/>
        <p:txBody>
          <a:bodyPr/>
          <a:lstStyle/>
          <a:p>
            <a:r>
              <a:rPr lang="en-US" dirty="0"/>
              <a:t>HTML for front end </a:t>
            </a:r>
          </a:p>
          <a:p>
            <a:r>
              <a:rPr lang="en-US" dirty="0"/>
              <a:t>PHP and SQL For Back end</a:t>
            </a:r>
          </a:p>
          <a:p>
            <a:r>
              <a:rPr lang="en-US" dirty="0"/>
              <a:t>Login For Both Admin and User</a:t>
            </a:r>
          </a:p>
          <a:p>
            <a:r>
              <a:rPr lang="en-US" dirty="0"/>
              <a:t>Admin Module </a:t>
            </a:r>
          </a:p>
          <a:p>
            <a:r>
              <a:rPr lang="en-US" dirty="0"/>
              <a:t>User Module </a:t>
            </a:r>
          </a:p>
        </p:txBody>
      </p:sp>
      <p:sp>
        <p:nvSpPr>
          <p:cNvPr id="6" name="Date Placeholder 5">
            <a:extLst>
              <a:ext uri="{FF2B5EF4-FFF2-40B4-BE49-F238E27FC236}">
                <a16:creationId xmlns:a16="http://schemas.microsoft.com/office/drawing/2014/main" id="{4E06F3EE-3A52-2D03-CA53-0FB75A49035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96A910F0-0C39-1B91-2099-201CD89C48C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D4641B7-A896-46D0-C88C-7803FAD0A7EE}"/>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2050" name="Picture 2">
            <a:extLst>
              <a:ext uri="{FF2B5EF4-FFF2-40B4-BE49-F238E27FC236}">
                <a16:creationId xmlns:a16="http://schemas.microsoft.com/office/drawing/2014/main" id="{7E9394B7-04A9-F701-C192-4813CDED0761}"/>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543675" y="136525"/>
            <a:ext cx="4810125" cy="647142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0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8DBB1-19D3-398E-63C9-CF5986827228}"/>
              </a:ext>
            </a:extLst>
          </p:cNvPr>
          <p:cNvSpPr>
            <a:spLocks noGrp="1"/>
          </p:cNvSpPr>
          <p:nvPr>
            <p:ph type="title"/>
          </p:nvPr>
        </p:nvSpPr>
        <p:spPr/>
        <p:txBody>
          <a:bodyPr/>
          <a:lstStyle/>
          <a:p>
            <a:r>
              <a:rPr lang="en-US" dirty="0"/>
              <a:t>Purpose of the Project</a:t>
            </a:r>
          </a:p>
        </p:txBody>
      </p:sp>
      <p:sp>
        <p:nvSpPr>
          <p:cNvPr id="15" name="Content Placeholder 14">
            <a:extLst>
              <a:ext uri="{FF2B5EF4-FFF2-40B4-BE49-F238E27FC236}">
                <a16:creationId xmlns:a16="http://schemas.microsoft.com/office/drawing/2014/main" id="{B5A88068-CC86-6EB0-84F9-9E8653743B26}"/>
              </a:ext>
            </a:extLst>
          </p:cNvPr>
          <p:cNvSpPr>
            <a:spLocks noGrp="1"/>
          </p:cNvSpPr>
          <p:nvPr>
            <p:ph sz="quarter" idx="15"/>
          </p:nvPr>
        </p:nvSpPr>
        <p:spPr>
          <a:xfrm>
            <a:off x="1565643" y="2755498"/>
            <a:ext cx="4945913" cy="673502"/>
          </a:xfrm>
        </p:spPr>
        <p:txBody>
          <a:bodyPr/>
          <a:lstStyle/>
          <a:p>
            <a:r>
              <a:rPr lang="en-US" sz="2400" dirty="0"/>
              <a:t>Redesign the online Presence of Angus and Coote </a:t>
            </a:r>
          </a:p>
          <a:p>
            <a:endParaRPr lang="en-US" dirty="0"/>
          </a:p>
        </p:txBody>
      </p:sp>
      <p:sp>
        <p:nvSpPr>
          <p:cNvPr id="10" name="Subtitle 9">
            <a:extLst>
              <a:ext uri="{FF2B5EF4-FFF2-40B4-BE49-F238E27FC236}">
                <a16:creationId xmlns:a16="http://schemas.microsoft.com/office/drawing/2014/main" id="{13F892B1-69E7-09C0-AC60-8111ACFCEBD8}"/>
              </a:ext>
            </a:extLst>
          </p:cNvPr>
          <p:cNvSpPr>
            <a:spLocks noGrp="1"/>
          </p:cNvSpPr>
          <p:nvPr>
            <p:ph sz="half" idx="2"/>
          </p:nvPr>
        </p:nvSpPr>
        <p:spPr>
          <a:xfrm>
            <a:off x="147083" y="3586569"/>
            <a:ext cx="7783032" cy="2785730"/>
          </a:xfrm>
        </p:spPr>
        <p:txBody>
          <a:bodyPr>
            <a:normAutofit/>
          </a:bodyPr>
          <a:lstStyle/>
          <a:p>
            <a:r>
              <a:rPr lang="en-US" sz="2000" dirty="0"/>
              <a:t>Sale 24/7</a:t>
            </a:r>
          </a:p>
          <a:p>
            <a:r>
              <a:rPr lang="en-US" sz="2000" dirty="0"/>
              <a:t>Convenient Shopping experience </a:t>
            </a:r>
          </a:p>
          <a:p>
            <a:r>
              <a:rPr lang="en-US" sz="2000" dirty="0"/>
              <a:t>Streamlined Business Operation</a:t>
            </a:r>
          </a:p>
          <a:p>
            <a:r>
              <a:rPr lang="en-US" sz="2000" dirty="0"/>
              <a:t>Better Customer retention</a:t>
            </a:r>
          </a:p>
          <a:p>
            <a:r>
              <a:rPr lang="en-US" sz="2000" dirty="0"/>
              <a:t>Brand Authenticity</a:t>
            </a:r>
          </a:p>
          <a:p>
            <a:endParaRPr lang="en-US" sz="2000" dirty="0"/>
          </a:p>
        </p:txBody>
      </p:sp>
      <p:sp>
        <p:nvSpPr>
          <p:cNvPr id="6" name="Date Placeholder 5">
            <a:extLst>
              <a:ext uri="{FF2B5EF4-FFF2-40B4-BE49-F238E27FC236}">
                <a16:creationId xmlns:a16="http://schemas.microsoft.com/office/drawing/2014/main" id="{C04BE513-68A5-C6F2-84CB-A7DEF860044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9F865622-8C1A-3ABF-DDEA-D976F0C30A4E}"/>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CBD8DDBC-BBA8-B432-6869-5E034B86C757}"/>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21" name="Arrow: Right 20">
            <a:extLst>
              <a:ext uri="{FF2B5EF4-FFF2-40B4-BE49-F238E27FC236}">
                <a16:creationId xmlns:a16="http://schemas.microsoft.com/office/drawing/2014/main" id="{7E3869F9-5FC6-A039-CC3C-1AFD05D73AF1}"/>
              </a:ext>
            </a:extLst>
          </p:cNvPr>
          <p:cNvSpPr/>
          <p:nvPr/>
        </p:nvSpPr>
        <p:spPr>
          <a:xfrm rot="20527943">
            <a:off x="6020674" y="4088156"/>
            <a:ext cx="1315095" cy="11837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A8E0524-05D6-04C3-B277-8AC33D374D20}"/>
              </a:ext>
            </a:extLst>
          </p:cNvPr>
          <p:cNvSpPr txBox="1"/>
          <p:nvPr/>
        </p:nvSpPr>
        <p:spPr>
          <a:xfrm>
            <a:off x="7793665" y="3230578"/>
            <a:ext cx="3402419"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Online Ordering made easy</a:t>
            </a:r>
          </a:p>
          <a:p>
            <a:pPr marL="285750" indent="-285750">
              <a:buFont typeface="Arial" panose="020B0604020202020204" pitchFamily="34" charset="0"/>
              <a:buChar char="•"/>
            </a:pPr>
            <a:r>
              <a:rPr lang="en-US" dirty="0">
                <a:solidFill>
                  <a:schemeClr val="bg2"/>
                </a:solidFill>
              </a:rPr>
              <a:t>Realtime update</a:t>
            </a:r>
          </a:p>
          <a:p>
            <a:pPr marL="285750" indent="-285750">
              <a:buFont typeface="Arial" panose="020B0604020202020204" pitchFamily="34" charset="0"/>
              <a:buChar char="•"/>
            </a:pPr>
            <a:r>
              <a:rPr lang="en-US" dirty="0">
                <a:solidFill>
                  <a:schemeClr val="bg2"/>
                </a:solidFill>
              </a:rPr>
              <a:t>Manages customer traffic</a:t>
            </a:r>
          </a:p>
          <a:p>
            <a:pPr marL="285750" indent="-285750">
              <a:buFont typeface="Arial" panose="020B0604020202020204" pitchFamily="34" charset="0"/>
              <a:buChar char="•"/>
            </a:pPr>
            <a:r>
              <a:rPr lang="en-US" dirty="0">
                <a:solidFill>
                  <a:schemeClr val="bg2"/>
                </a:solidFill>
              </a:rPr>
              <a:t>Database Usability</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6258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8199" y="1114421"/>
            <a:ext cx="10514011" cy="823913"/>
          </a:xfrm>
        </p:spPr>
        <p:txBody>
          <a:bodyPr/>
          <a:lstStyle/>
          <a:p>
            <a:r>
              <a:rPr lang="en-US" dirty="0"/>
              <a:t>Problem</a:t>
            </a:r>
          </a:p>
        </p:txBody>
      </p:sp>
      <p:pic>
        <p:nvPicPr>
          <p:cNvPr id="33" name="Online Image Placeholder 32" descr="Target Audience outline">
            <a:extLst>
              <a:ext uri="{FF2B5EF4-FFF2-40B4-BE49-F238E27FC236}">
                <a16:creationId xmlns:a16="http://schemas.microsoft.com/office/drawing/2014/main" id="{34E2667F-6C27-4575-9311-B5D8C6641901}"/>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149" y="3140315"/>
            <a:ext cx="685158" cy="685159"/>
          </a:xfrm>
        </p:spPr>
      </p:pic>
      <p:sp>
        <p:nvSpPr>
          <p:cNvPr id="3" name="Text Placeholder 2">
            <a:extLst>
              <a:ext uri="{FF2B5EF4-FFF2-40B4-BE49-F238E27FC236}">
                <a16:creationId xmlns:a16="http://schemas.microsoft.com/office/drawing/2014/main" id="{EF5D3589-6E8B-46F0-B04B-86989341029F}"/>
              </a:ext>
            </a:extLst>
          </p:cNvPr>
          <p:cNvSpPr>
            <a:spLocks noGrp="1"/>
          </p:cNvSpPr>
          <p:nvPr>
            <p:ph sz="quarter" idx="15"/>
          </p:nvPr>
        </p:nvSpPr>
        <p:spPr>
          <a:xfrm>
            <a:off x="838199" y="3777849"/>
            <a:ext cx="3145517" cy="673502"/>
          </a:xfrm>
        </p:spPr>
        <p:txBody>
          <a:bodyPr/>
          <a:lstStyle/>
          <a:p>
            <a:r>
              <a:rPr lang="en-US" dirty="0"/>
              <a:t>Market gap</a:t>
            </a:r>
          </a:p>
        </p:txBody>
      </p:sp>
      <p:sp>
        <p:nvSpPr>
          <p:cNvPr id="4" name="Content Placeholder 3">
            <a:extLst>
              <a:ext uri="{FF2B5EF4-FFF2-40B4-BE49-F238E27FC236}">
                <a16:creationId xmlns:a16="http://schemas.microsoft.com/office/drawing/2014/main" id="{E4BABD1C-6700-4480-AC17-A178135F5D6C}"/>
              </a:ext>
            </a:extLst>
          </p:cNvPr>
          <p:cNvSpPr>
            <a:spLocks noGrp="1"/>
          </p:cNvSpPr>
          <p:nvPr>
            <p:ph sz="half" idx="2"/>
          </p:nvPr>
        </p:nvSpPr>
        <p:spPr>
          <a:xfrm>
            <a:off x="839789" y="4600575"/>
            <a:ext cx="3107878" cy="1504950"/>
          </a:xfrm>
        </p:spPr>
        <p:txBody>
          <a:bodyPr>
            <a:normAutofit/>
          </a:bodyPr>
          <a:lstStyle/>
          <a:p>
            <a:r>
              <a:rPr lang="en-US" dirty="0"/>
              <a:t>Few, if any, products on the market help customers like we do</a:t>
            </a:r>
          </a:p>
          <a:p>
            <a:endParaRPr lang="en-US" dirty="0"/>
          </a:p>
        </p:txBody>
      </p:sp>
      <p:pic>
        <p:nvPicPr>
          <p:cNvPr id="35" name="Online Image Placeholder 34" descr="Money outline">
            <a:extLst>
              <a:ext uri="{FF2B5EF4-FFF2-40B4-BE49-F238E27FC236}">
                <a16:creationId xmlns:a16="http://schemas.microsoft.com/office/drawing/2014/main" id="{0E1D0AD8-8530-4A60-9F88-B43A0AC4BDC8}"/>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3100" y="3140868"/>
            <a:ext cx="684213" cy="684213"/>
          </a:xfrm>
        </p:spPr>
      </p:pic>
      <p:sp>
        <p:nvSpPr>
          <p:cNvPr id="7" name="Text Placeholder 6">
            <a:extLst>
              <a:ext uri="{FF2B5EF4-FFF2-40B4-BE49-F238E27FC236}">
                <a16:creationId xmlns:a16="http://schemas.microsoft.com/office/drawing/2014/main" id="{2DD5800F-C75E-40FC-93F8-8A799EC67949}"/>
              </a:ext>
            </a:extLst>
          </p:cNvPr>
          <p:cNvSpPr>
            <a:spLocks noGrp="1"/>
          </p:cNvSpPr>
          <p:nvPr>
            <p:ph sz="quarter" idx="17"/>
          </p:nvPr>
        </p:nvSpPr>
        <p:spPr>
          <a:xfrm>
            <a:off x="4523242" y="3777849"/>
            <a:ext cx="3145517" cy="673502"/>
          </a:xfrm>
        </p:spPr>
        <p:txBody>
          <a:bodyPr/>
          <a:lstStyle/>
          <a:p>
            <a:r>
              <a:rPr lang="en-US" dirty="0"/>
              <a:t>Financials</a:t>
            </a:r>
          </a:p>
        </p:txBody>
      </p:sp>
      <p:sp>
        <p:nvSpPr>
          <p:cNvPr id="6" name="Content Placeholder 5">
            <a:extLst>
              <a:ext uri="{FF2B5EF4-FFF2-40B4-BE49-F238E27FC236}">
                <a16:creationId xmlns:a16="http://schemas.microsoft.com/office/drawing/2014/main" id="{5F0DA468-D1B1-4472-9807-51A9BE83625A}"/>
              </a:ext>
            </a:extLst>
          </p:cNvPr>
          <p:cNvSpPr>
            <a:spLocks noGrp="1"/>
          </p:cNvSpPr>
          <p:nvPr>
            <p:ph sz="quarter" idx="4"/>
          </p:nvPr>
        </p:nvSpPr>
        <p:spPr>
          <a:xfrm>
            <a:off x="4534408" y="4600575"/>
            <a:ext cx="3123184" cy="1504950"/>
          </a:xfrm>
        </p:spPr>
        <p:txBody>
          <a:bodyPr/>
          <a:lstStyle/>
          <a:p>
            <a:r>
              <a:rPr lang="en-US" dirty="0"/>
              <a:t>Millennials account for about a quarter of the $48 billion spent on other products </a:t>
            </a:r>
            <a:br>
              <a:rPr lang="en-US" dirty="0"/>
            </a:br>
            <a:r>
              <a:rPr lang="en-US" dirty="0"/>
              <a:t>in 2018​</a:t>
            </a:r>
          </a:p>
        </p:txBody>
      </p:sp>
      <p:pic>
        <p:nvPicPr>
          <p:cNvPr id="37" name="Online Image Placeholder 36" descr="Group of women outline">
            <a:extLst>
              <a:ext uri="{FF2B5EF4-FFF2-40B4-BE49-F238E27FC236}">
                <a16:creationId xmlns:a16="http://schemas.microsoft.com/office/drawing/2014/main" id="{060FB4D2-CDE8-49DF-9736-B4C3C4B60AF5}"/>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7948" y="3140315"/>
            <a:ext cx="685158" cy="685159"/>
          </a:xfrm>
        </p:spPr>
      </p:pic>
      <p:sp>
        <p:nvSpPr>
          <p:cNvPr id="5" name="Text Placeholder 4">
            <a:extLst>
              <a:ext uri="{FF2B5EF4-FFF2-40B4-BE49-F238E27FC236}">
                <a16:creationId xmlns:a16="http://schemas.microsoft.com/office/drawing/2014/main" id="{F94B53F3-7727-4992-AAC2-08E369A2787B}"/>
              </a:ext>
            </a:extLst>
          </p:cNvPr>
          <p:cNvSpPr>
            <a:spLocks noGrp="1"/>
          </p:cNvSpPr>
          <p:nvPr>
            <p:ph sz="quarter" idx="16"/>
          </p:nvPr>
        </p:nvSpPr>
        <p:spPr>
          <a:xfrm>
            <a:off x="8197452" y="3777849"/>
            <a:ext cx="3145517" cy="673502"/>
          </a:xfrm>
        </p:spPr>
        <p:txBody>
          <a:bodyPr/>
          <a:lstStyle/>
          <a:p>
            <a:r>
              <a:rPr lang="en-US" dirty="0"/>
              <a:t>Customers</a:t>
            </a:r>
          </a:p>
        </p:txBody>
      </p:sp>
      <p:sp>
        <p:nvSpPr>
          <p:cNvPr id="8" name="Content Placeholder 7">
            <a:extLst>
              <a:ext uri="{FF2B5EF4-FFF2-40B4-BE49-F238E27FC236}">
                <a16:creationId xmlns:a16="http://schemas.microsoft.com/office/drawing/2014/main" id="{06ADAE65-A18D-4C35-ABCA-CC04B47726B2}"/>
              </a:ext>
            </a:extLst>
          </p:cNvPr>
          <p:cNvSpPr>
            <a:spLocks noGrp="1"/>
          </p:cNvSpPr>
          <p:nvPr>
            <p:ph sz="quarter" idx="14"/>
          </p:nvPr>
        </p:nvSpPr>
        <p:spPr>
          <a:xfrm>
            <a:off x="8218935" y="4600575"/>
            <a:ext cx="3123184" cy="1504950"/>
          </a:xfrm>
        </p:spPr>
        <p:txBody>
          <a:bodyPr/>
          <a:lstStyle/>
          <a:p>
            <a:r>
              <a:rPr lang="en-US" dirty="0"/>
              <a:t>66% of US consumers spend money on multiple products that only partially resolves their issue​</a:t>
            </a:r>
          </a:p>
        </p:txBody>
      </p:sp>
      <p:sp>
        <p:nvSpPr>
          <p:cNvPr id="39" name="Date Placeholder 38">
            <a:extLst>
              <a:ext uri="{FF2B5EF4-FFF2-40B4-BE49-F238E27FC236}">
                <a16:creationId xmlns:a16="http://schemas.microsoft.com/office/drawing/2014/main" id="{FB5D53A5-C146-4AF6-A6E0-914B51822483}"/>
              </a:ext>
            </a:extLst>
          </p:cNvPr>
          <p:cNvSpPr>
            <a:spLocks noGrp="1"/>
          </p:cNvSpPr>
          <p:nvPr>
            <p:ph type="dt" sz="half" idx="10"/>
          </p:nvPr>
        </p:nvSpPr>
        <p:spPr>
          <a:xfrm>
            <a:off x="838200" y="6356350"/>
            <a:ext cx="2743200" cy="365125"/>
          </a:xfrm>
        </p:spPr>
        <p:txBody>
          <a:bodyPr/>
          <a:lstStyle/>
          <a:p>
            <a:r>
              <a:rPr lang="en-US" dirty="0"/>
              <a:t>20XX</a:t>
            </a:r>
          </a:p>
        </p:txBody>
      </p:sp>
      <p:sp>
        <p:nvSpPr>
          <p:cNvPr id="40" name="Footer Placeholder 39">
            <a:extLst>
              <a:ext uri="{FF2B5EF4-FFF2-40B4-BE49-F238E27FC236}">
                <a16:creationId xmlns:a16="http://schemas.microsoft.com/office/drawing/2014/main" id="{CD4B8B7D-6546-4FB1-8540-1510CCA301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58905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1114421"/>
            <a:ext cx="10514011" cy="823913"/>
          </a:xfrm>
        </p:spPr>
        <p:txBody>
          <a:bodyPr/>
          <a:lstStyle/>
          <a:p>
            <a:r>
              <a:rPr lang="en-US" dirty="0"/>
              <a:t>Solution</a:t>
            </a:r>
          </a:p>
        </p:txBody>
      </p:sp>
      <p:pic>
        <p:nvPicPr>
          <p:cNvPr id="53" name="Online Image Placeholder 52" descr="Target Audience outline">
            <a:extLst>
              <a:ext uri="{FF2B5EF4-FFF2-40B4-BE49-F238E27FC236}">
                <a16:creationId xmlns:a16="http://schemas.microsoft.com/office/drawing/2014/main" id="{7E198998-B241-4012-ADF9-E769D98B4758}"/>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1310" y="3238289"/>
            <a:ext cx="685158" cy="685159"/>
          </a:xfrm>
        </p:spPr>
      </p:pic>
      <p:sp>
        <p:nvSpPr>
          <p:cNvPr id="10" name="Content Placeholder 9">
            <a:extLst>
              <a:ext uri="{FF2B5EF4-FFF2-40B4-BE49-F238E27FC236}">
                <a16:creationId xmlns:a16="http://schemas.microsoft.com/office/drawing/2014/main" id="{BBA8DC4C-1E5A-4601-828E-1226B84AB636}"/>
              </a:ext>
            </a:extLst>
          </p:cNvPr>
          <p:cNvSpPr>
            <a:spLocks noGrp="1"/>
          </p:cNvSpPr>
          <p:nvPr>
            <p:ph sz="quarter" idx="15"/>
          </p:nvPr>
        </p:nvSpPr>
        <p:spPr>
          <a:xfrm>
            <a:off x="838199" y="3887615"/>
            <a:ext cx="2295671" cy="575528"/>
          </a:xfrm>
        </p:spPr>
        <p:txBody>
          <a:bodyPr>
            <a:norm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sz="half" idx="2"/>
          </p:nvPr>
        </p:nvSpPr>
        <p:spPr>
          <a:xfrm>
            <a:off x="839789" y="4606925"/>
            <a:ext cx="2268201" cy="1191764"/>
          </a:xfrm>
        </p:spPr>
        <p:txBody>
          <a:bodyPr vert="horz" lIns="91440" tIns="45720" rIns="91440" bIns="45720" rtlCol="0" anchor="t">
            <a:normAutofit/>
          </a:bodyPr>
          <a:lstStyle/>
          <a:p>
            <a:r>
              <a:rPr lang="en-US" dirty="0"/>
              <a:t>Our product makes consumer lives easier, and no other product on the market offers the same features</a:t>
            </a:r>
          </a:p>
          <a:p>
            <a:endParaRPr lang="en-US" dirty="0"/>
          </a:p>
        </p:txBody>
      </p:sp>
      <p:pic>
        <p:nvPicPr>
          <p:cNvPr id="55" name="Online Image Placeholder 54" descr="Bullseye outline">
            <a:extLst>
              <a:ext uri="{FF2B5EF4-FFF2-40B4-BE49-F238E27FC236}">
                <a16:creationId xmlns:a16="http://schemas.microsoft.com/office/drawing/2014/main" id="{9EFEEEA6-6C4D-49A7-A50A-10EF574A55EA}"/>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799" y="3238289"/>
            <a:ext cx="685158" cy="685159"/>
          </a:xfrm>
        </p:spPr>
      </p:pic>
      <p:sp>
        <p:nvSpPr>
          <p:cNvPr id="5" name="Text Placeholder 4">
            <a:extLst>
              <a:ext uri="{FF2B5EF4-FFF2-40B4-BE49-F238E27FC236}">
                <a16:creationId xmlns:a16="http://schemas.microsoft.com/office/drawing/2014/main" id="{42EB257A-1DD5-4E14-82AE-B6F0C86BCF5A}"/>
              </a:ext>
            </a:extLst>
          </p:cNvPr>
          <p:cNvSpPr>
            <a:spLocks noGrp="1"/>
          </p:cNvSpPr>
          <p:nvPr>
            <p:ph sz="quarter" idx="17"/>
          </p:nvPr>
        </p:nvSpPr>
        <p:spPr>
          <a:xfrm>
            <a:off x="3570741" y="3887615"/>
            <a:ext cx="2295671" cy="575528"/>
          </a:xfrm>
        </p:spPr>
        <p:txBody>
          <a:bodyPr>
            <a:normAutofit/>
          </a:bodyPr>
          <a:lstStyle/>
          <a:p>
            <a:r>
              <a:rPr lang="en-US" dirty="0"/>
              <a:t>Target audience</a:t>
            </a:r>
          </a:p>
        </p:txBody>
      </p:sp>
      <p:sp>
        <p:nvSpPr>
          <p:cNvPr id="6" name="Content Placeholder 5">
            <a:extLst>
              <a:ext uri="{FF2B5EF4-FFF2-40B4-BE49-F238E27FC236}">
                <a16:creationId xmlns:a16="http://schemas.microsoft.com/office/drawing/2014/main" id="{4B444FF6-C3B2-4A56-BA1F-80A28E2564BB}"/>
              </a:ext>
            </a:extLst>
          </p:cNvPr>
          <p:cNvSpPr>
            <a:spLocks noGrp="1"/>
          </p:cNvSpPr>
          <p:nvPr>
            <p:ph sz="quarter" idx="4"/>
          </p:nvPr>
        </p:nvSpPr>
        <p:spPr>
          <a:xfrm>
            <a:off x="3576692" y="4606925"/>
            <a:ext cx="2279372" cy="1191764"/>
          </a:xfrm>
        </p:spPr>
        <p:txBody>
          <a:bodyPr/>
          <a:lstStyle/>
          <a:p>
            <a:r>
              <a:rPr lang="en-US" dirty="0"/>
              <a:t>Gen Z (18-25 years old)</a:t>
            </a:r>
          </a:p>
          <a:p>
            <a:endParaRPr lang="en-US" dirty="0"/>
          </a:p>
        </p:txBody>
      </p:sp>
      <p:pic>
        <p:nvPicPr>
          <p:cNvPr id="57" name="Online Image Placeholder 56" descr="Money outline">
            <a:extLst>
              <a:ext uri="{FF2B5EF4-FFF2-40B4-BE49-F238E27FC236}">
                <a16:creationId xmlns:a16="http://schemas.microsoft.com/office/drawing/2014/main" id="{E7A2B161-F82D-44D3-957E-6671B94CD318}"/>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2318" y="3238500"/>
            <a:ext cx="684213" cy="684213"/>
          </a:xfrm>
        </p:spPr>
      </p:pic>
      <p:sp>
        <p:nvSpPr>
          <p:cNvPr id="4" name="Text Placeholder 3">
            <a:extLst>
              <a:ext uri="{FF2B5EF4-FFF2-40B4-BE49-F238E27FC236}">
                <a16:creationId xmlns:a16="http://schemas.microsoft.com/office/drawing/2014/main" id="{7FFF71C8-9471-402E-827F-9085D741D1F4}"/>
              </a:ext>
            </a:extLst>
          </p:cNvPr>
          <p:cNvSpPr>
            <a:spLocks noGrp="1"/>
          </p:cNvSpPr>
          <p:nvPr>
            <p:ph sz="quarter" idx="16"/>
          </p:nvPr>
        </p:nvSpPr>
        <p:spPr>
          <a:xfrm>
            <a:off x="6303283" y="3887615"/>
            <a:ext cx="2295671" cy="575528"/>
          </a:xfrm>
        </p:spPr>
        <p:txBody>
          <a:bodyPr>
            <a:normAutofit/>
          </a:bodyPr>
          <a:lstStyle/>
          <a:p>
            <a:r>
              <a:rPr lang="en-US" dirty="0"/>
              <a:t>Cost savings</a:t>
            </a:r>
          </a:p>
        </p:txBody>
      </p:sp>
      <p:sp>
        <p:nvSpPr>
          <p:cNvPr id="8" name="Content Placeholder 7">
            <a:extLst>
              <a:ext uri="{FF2B5EF4-FFF2-40B4-BE49-F238E27FC236}">
                <a16:creationId xmlns:a16="http://schemas.microsoft.com/office/drawing/2014/main" id="{3C7C4A91-5269-4DF0-94CA-39025DB49500}"/>
              </a:ext>
            </a:extLst>
          </p:cNvPr>
          <p:cNvSpPr>
            <a:spLocks noGrp="1"/>
          </p:cNvSpPr>
          <p:nvPr>
            <p:ph sz="quarter" idx="14"/>
          </p:nvPr>
        </p:nvSpPr>
        <p:spPr>
          <a:xfrm>
            <a:off x="6324766" y="4606925"/>
            <a:ext cx="2279372" cy="1191764"/>
          </a:xfrm>
        </p:spPr>
        <p:txBody>
          <a:bodyPr/>
          <a:lstStyle/>
          <a:p>
            <a:r>
              <a:rPr lang="en-US" dirty="0"/>
              <a:t>Reduce expenses for replacement products </a:t>
            </a:r>
          </a:p>
        </p:txBody>
      </p:sp>
      <p:pic>
        <p:nvPicPr>
          <p:cNvPr id="59" name="Online Image Placeholder 58" descr="Thumbs up sign outline">
            <a:extLst>
              <a:ext uri="{FF2B5EF4-FFF2-40B4-BE49-F238E27FC236}">
                <a16:creationId xmlns:a16="http://schemas.microsoft.com/office/drawing/2014/main" id="{6F0E7EC4-BDD3-4A1F-896B-345D0B03470C}"/>
              </a:ext>
            </a:extLst>
          </p:cNvPr>
          <p:cNvPicPr>
            <a:picLocks noGrp="1" noChangeAspect="1"/>
          </p:cNvPicPr>
          <p:nvPr>
            <p:ph type="clipArt" sz="quarter" idx="23"/>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43293" y="3238500"/>
            <a:ext cx="684213" cy="684213"/>
          </a:xfrm>
        </p:spPr>
      </p:pic>
      <p:sp>
        <p:nvSpPr>
          <p:cNvPr id="9" name="Text Placeholder 8">
            <a:extLst>
              <a:ext uri="{FF2B5EF4-FFF2-40B4-BE49-F238E27FC236}">
                <a16:creationId xmlns:a16="http://schemas.microsoft.com/office/drawing/2014/main" id="{0701441A-6C58-4AF7-9968-B7704EE18545}"/>
              </a:ext>
            </a:extLst>
          </p:cNvPr>
          <p:cNvSpPr>
            <a:spLocks noGrp="1"/>
          </p:cNvSpPr>
          <p:nvPr>
            <p:ph sz="quarter" idx="19"/>
          </p:nvPr>
        </p:nvSpPr>
        <p:spPr>
          <a:xfrm>
            <a:off x="9035826" y="3887615"/>
            <a:ext cx="2295671" cy="575528"/>
          </a:xfrm>
        </p:spPr>
        <p:txBody>
          <a:bodyPr>
            <a:normAutofit/>
          </a:bodyPr>
          <a:lstStyle/>
          <a:p>
            <a:r>
              <a:rPr lang="en-US" dirty="0"/>
              <a:t>Easy to use</a:t>
            </a:r>
          </a:p>
        </p:txBody>
      </p:sp>
      <p:sp>
        <p:nvSpPr>
          <p:cNvPr id="7" name="Text Placeholder 6">
            <a:extLst>
              <a:ext uri="{FF2B5EF4-FFF2-40B4-BE49-F238E27FC236}">
                <a16:creationId xmlns:a16="http://schemas.microsoft.com/office/drawing/2014/main" id="{A3DB9902-976E-435D-BB1D-53AE97CB90F1}"/>
              </a:ext>
            </a:extLst>
          </p:cNvPr>
          <p:cNvSpPr>
            <a:spLocks noGrp="1"/>
          </p:cNvSpPr>
          <p:nvPr>
            <p:ph sz="quarter" idx="18"/>
          </p:nvPr>
        </p:nvSpPr>
        <p:spPr>
          <a:xfrm>
            <a:off x="9072839" y="4606925"/>
            <a:ext cx="2279372" cy="1191764"/>
          </a:xfrm>
        </p:spPr>
        <p:txBody>
          <a:bodyPr/>
          <a:lstStyle/>
          <a:p>
            <a:r>
              <a:rPr lang="en-US" dirty="0"/>
              <a:t>Simple design that gives customers the targeted information they need</a:t>
            </a:r>
          </a:p>
        </p:txBody>
      </p:sp>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95350" y="731117"/>
            <a:ext cx="6286500" cy="1138323"/>
          </a:xfrm>
        </p:spPr>
        <p:txBody>
          <a:bodyPr/>
          <a:lstStyle/>
          <a:p>
            <a:endParaRPr lang="en-US" dirty="0"/>
          </a:p>
        </p:txBody>
      </p:sp>
      <p:sp>
        <p:nvSpPr>
          <p:cNvPr id="5" name="Text Placeholder 4">
            <a:extLst>
              <a:ext uri="{FF2B5EF4-FFF2-40B4-BE49-F238E27FC236}">
                <a16:creationId xmlns:a16="http://schemas.microsoft.com/office/drawing/2014/main" id="{E82B766E-D38E-40C0-B106-0D80BCC3495C}"/>
              </a:ext>
            </a:extLst>
          </p:cNvPr>
          <p:cNvSpPr>
            <a:spLocks noGrp="1"/>
          </p:cNvSpPr>
          <p:nvPr>
            <p:ph type="body" sz="quarter" idx="3"/>
          </p:nvPr>
        </p:nvSpPr>
        <p:spPr>
          <a:xfrm>
            <a:off x="4639492" y="2584452"/>
            <a:ext cx="2943951" cy="590548"/>
          </a:xfrm>
        </p:spPr>
        <p:txBody>
          <a:bodyPr/>
          <a:lstStyle/>
          <a:p>
            <a:endParaRPr lang="en-US" dirty="0"/>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sz="half" idx="2"/>
          </p:nvPr>
        </p:nvSpPr>
        <p:spPr>
          <a:xfrm>
            <a:off x="1287758" y="3307201"/>
            <a:ext cx="2929524" cy="744099"/>
          </a:xfrm>
        </p:spPr>
        <p:txBody>
          <a:bodyPr vert="horz" lIns="91440" tIns="45720" rIns="91440" bIns="45720" rtlCol="0" anchor="t">
            <a:normAutofit/>
          </a:bodyPr>
          <a:lstStyle/>
          <a:p>
            <a:endParaRPr lang="en-ZA" dirty="0"/>
          </a:p>
        </p:txBody>
      </p:sp>
      <p:sp>
        <p:nvSpPr>
          <p:cNvPr id="7" name="Text Placeholder 6">
            <a:extLst>
              <a:ext uri="{FF2B5EF4-FFF2-40B4-BE49-F238E27FC236}">
                <a16:creationId xmlns:a16="http://schemas.microsoft.com/office/drawing/2014/main" id="{2AC344C0-B110-475D-B2A1-070613CE1063}"/>
              </a:ext>
            </a:extLst>
          </p:cNvPr>
          <p:cNvSpPr>
            <a:spLocks noGrp="1"/>
          </p:cNvSpPr>
          <p:nvPr>
            <p:ph type="body" idx="13"/>
          </p:nvPr>
        </p:nvSpPr>
        <p:spPr>
          <a:xfrm>
            <a:off x="1297216" y="4183501"/>
            <a:ext cx="2929524" cy="590548"/>
          </a:xfrm>
        </p:spPr>
        <p:txBody>
          <a:bodyPr/>
          <a:lstStyle/>
          <a:p>
            <a:r>
              <a:rPr lang="en-US" dirty="0"/>
              <a:t>Tested</a:t>
            </a:r>
          </a:p>
        </p:txBody>
      </p:sp>
      <p:sp>
        <p:nvSpPr>
          <p:cNvPr id="8" name="Content Placeholder 7">
            <a:extLst>
              <a:ext uri="{FF2B5EF4-FFF2-40B4-BE49-F238E27FC236}">
                <a16:creationId xmlns:a16="http://schemas.microsoft.com/office/drawing/2014/main" id="{02A98D12-09C7-425E-A5F5-F1D86F8B73F1}"/>
              </a:ext>
            </a:extLst>
          </p:cNvPr>
          <p:cNvSpPr>
            <a:spLocks noGrp="1"/>
          </p:cNvSpPr>
          <p:nvPr>
            <p:ph sz="half" idx="14"/>
          </p:nvPr>
        </p:nvSpPr>
        <p:spPr>
          <a:xfrm>
            <a:off x="1297216" y="4906250"/>
            <a:ext cx="2929524" cy="744099"/>
          </a:xfrm>
        </p:spPr>
        <p:txBody>
          <a:bodyPr/>
          <a:lstStyle/>
          <a:p>
            <a:r>
              <a:rPr lang="en-ZA" dirty="0"/>
              <a:t>Conducted testing with college students in the area</a:t>
            </a:r>
          </a:p>
        </p:txBody>
      </p:sp>
      <p:sp>
        <p:nvSpPr>
          <p:cNvPr id="10" name="Content Placeholder 9">
            <a:extLst>
              <a:ext uri="{FF2B5EF4-FFF2-40B4-BE49-F238E27FC236}">
                <a16:creationId xmlns:a16="http://schemas.microsoft.com/office/drawing/2014/main" id="{BB30CC3C-5B6D-46E0-87A8-FC96BF88ED60}"/>
              </a:ext>
            </a:extLst>
          </p:cNvPr>
          <p:cNvSpPr>
            <a:spLocks noGrp="1"/>
          </p:cNvSpPr>
          <p:nvPr>
            <p:ph sz="quarter" idx="16"/>
          </p:nvPr>
        </p:nvSpPr>
        <p:spPr>
          <a:xfrm>
            <a:off x="4648950" y="4906250"/>
            <a:ext cx="2943951" cy="744099"/>
          </a:xfrm>
        </p:spPr>
        <p:txBody>
          <a:bodyPr/>
          <a:lstStyle/>
          <a:p>
            <a:endParaRPr lang="en-US" dirty="0"/>
          </a:p>
        </p:txBody>
      </p:sp>
      <p:sp>
        <p:nvSpPr>
          <p:cNvPr id="11" name="Date Placeholder 10">
            <a:extLst>
              <a:ext uri="{FF2B5EF4-FFF2-40B4-BE49-F238E27FC236}">
                <a16:creationId xmlns:a16="http://schemas.microsoft.com/office/drawing/2014/main" id="{E2B9042E-A381-4C97-B94C-4AA809862072}"/>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28" name="Graphic 27">
            <a:extLst>
              <a:ext uri="{FF2B5EF4-FFF2-40B4-BE49-F238E27FC236}">
                <a16:creationId xmlns:a16="http://schemas.microsoft.com/office/drawing/2014/main" id="{1B27C5DA-EB72-451A-90A8-88187CCD58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
        <p:nvSpPr>
          <p:cNvPr id="16" name="Text Placeholder 15">
            <a:extLst>
              <a:ext uri="{FF2B5EF4-FFF2-40B4-BE49-F238E27FC236}">
                <a16:creationId xmlns:a16="http://schemas.microsoft.com/office/drawing/2014/main" id="{6D853457-0A56-07C5-1BA3-EBF74432E990}"/>
              </a:ext>
            </a:extLst>
          </p:cNvPr>
          <p:cNvSpPr>
            <a:spLocks noGrp="1"/>
          </p:cNvSpPr>
          <p:nvPr>
            <p:ph type="body" idx="1"/>
          </p:nvPr>
        </p:nvSpPr>
        <p:spPr>
          <a:xfrm>
            <a:off x="1274084" y="2506712"/>
            <a:ext cx="2929524" cy="590548"/>
          </a:xfrm>
        </p:spPr>
        <p:txBody>
          <a:bodyPr/>
          <a:lstStyle/>
          <a:p>
            <a:r>
              <a:rPr lang="en-AU" dirty="0"/>
              <a:t>	</a:t>
            </a:r>
          </a:p>
        </p:txBody>
      </p:sp>
    </p:spTree>
    <p:extLst>
      <p:ext uri="{BB962C8B-B14F-4D97-AF65-F5344CB8AC3E}">
        <p14:creationId xmlns:p14="http://schemas.microsoft.com/office/powerpoint/2010/main" val="62791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2193926"/>
            <a:ext cx="4471802" cy="774574"/>
          </a:xfrm>
        </p:spPr>
        <p:txBody>
          <a:bodyPr>
            <a:normAutofit/>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half" idx="2"/>
          </p:nvPr>
        </p:nvSpPr>
        <p:spPr>
          <a:xfrm>
            <a:off x="5510399" y="3203700"/>
            <a:ext cx="4471802" cy="1749300"/>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a:p>
            <a:endParaRPr lang="en-US" dirty="0"/>
          </a:p>
        </p:txBody>
      </p:sp>
      <p:sp>
        <p:nvSpPr>
          <p:cNvPr id="4" name="Date Placeholder 3">
            <a:extLst>
              <a:ext uri="{FF2B5EF4-FFF2-40B4-BE49-F238E27FC236}">
                <a16:creationId xmlns:a16="http://schemas.microsoft.com/office/drawing/2014/main" id="{56211958-10E3-42D6-8195-862D5885B2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309091" y="2582092"/>
            <a:ext cx="4604287" cy="1215208"/>
          </a:xfrm>
        </p:spPr>
        <p:txBody>
          <a:bodyPr/>
          <a:lstStyle/>
          <a:p>
            <a:r>
              <a:rPr lang="en-US" dirty="0"/>
              <a:t>Company </a:t>
            </a:r>
            <a:br>
              <a:rPr lang="en-US" dirty="0"/>
            </a:br>
            <a:r>
              <a:rPr lang="en-US" dirty="0"/>
              <a:t>overview</a:t>
            </a:r>
          </a:p>
        </p:txBody>
      </p:sp>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2.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4540F8-4AB0-4B8E-9D80-DBBF6B688A1C}">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{483E43B4-CC61-47D4-BBB1-2AEA2E8A168B}tf16411174_win32</Template>
  <TotalTime>138</TotalTime>
  <Words>559</Words>
  <Application>Microsoft Office PowerPoint</Application>
  <PresentationFormat>Widescreen</PresentationFormat>
  <Paragraphs>214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Agency FB</vt:lpstr>
      <vt:lpstr>Arial</vt:lpstr>
      <vt:lpstr>Calibri</vt:lpstr>
      <vt:lpstr>Segoe UI</vt:lpstr>
      <vt:lpstr>Sylfaen</vt:lpstr>
      <vt:lpstr>Office Theme</vt:lpstr>
      <vt:lpstr>Angus and Coote</vt:lpstr>
      <vt:lpstr>PowerPoint Presentation</vt:lpstr>
      <vt:lpstr>Project ideas</vt:lpstr>
      <vt:lpstr>Purpose of the Project</vt:lpstr>
      <vt:lpstr>Problem</vt:lpstr>
      <vt:lpstr>Solution</vt:lpstr>
      <vt:lpstr>PowerPoint Presentation</vt:lpstr>
      <vt:lpstr>Product benefits</vt:lpstr>
      <vt:lpstr>Company  overview</vt:lpstr>
      <vt:lpstr>Business model</vt:lpstr>
      <vt:lpstr>Market overview</vt:lpstr>
      <vt:lpstr>Gantt Chart</vt:lpstr>
      <vt:lpstr>PowerPoint Presentation</vt:lpstr>
      <vt:lpstr>PowerPoint Presentation</vt:lpstr>
      <vt:lpstr>PowerPoint Presentation</vt:lpstr>
      <vt:lpstr>PowerPoint Presentation</vt:lpstr>
      <vt:lpstr>DFD</vt:lpstr>
      <vt:lpstr>PowerPoint Presentation</vt:lpstr>
      <vt:lpstr>PowerPoint Presentation</vt:lpstr>
      <vt:lpstr>Meet the team</vt:lpstr>
      <vt:lpstr>Meet the extended team</vt:lpstr>
      <vt:lpstr>PowerPoint Presentation</vt:lpstr>
      <vt:lpstr>PowerPoint Presentation</vt:lpstr>
      <vt:lpstr>Database structure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sudarshan acharya</dc:creator>
  <cp:lastModifiedBy>sudarshan acharya</cp:lastModifiedBy>
  <cp:revision>5</cp:revision>
  <dcterms:created xsi:type="dcterms:W3CDTF">2022-12-17T15:41:15Z</dcterms:created>
  <dcterms:modified xsi:type="dcterms:W3CDTF">2022-12-18T13:38:51Z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